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CC2140-ADE1-4AA0-B370-D493B94CECA0}" v="21" dt="2021-12-07T23:01:34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rin Christopher Thacker" userId="374b41c1-a39e-4c39-a3e2-05d7d6d8bf3e" providerId="ADAL" clId="{E4CC2140-ADE1-4AA0-B370-D493B94CECA0}"/>
    <pc:docChg chg="undo custSel addSld modSld">
      <pc:chgData name="Jorrin Christopher Thacker" userId="374b41c1-a39e-4c39-a3e2-05d7d6d8bf3e" providerId="ADAL" clId="{E4CC2140-ADE1-4AA0-B370-D493B94CECA0}" dt="2021-12-07T23:05:18.626" v="924" actId="20577"/>
      <pc:docMkLst>
        <pc:docMk/>
      </pc:docMkLst>
      <pc:sldChg chg="addSp modSp new mod">
        <pc:chgData name="Jorrin Christopher Thacker" userId="374b41c1-a39e-4c39-a3e2-05d7d6d8bf3e" providerId="ADAL" clId="{E4CC2140-ADE1-4AA0-B370-D493B94CECA0}" dt="2021-12-07T23:01:34.213" v="913" actId="167"/>
        <pc:sldMkLst>
          <pc:docMk/>
          <pc:sldMk cId="3660912013" sldId="256"/>
        </pc:sldMkLst>
        <pc:spChg chg="mod">
          <ac:chgData name="Jorrin Christopher Thacker" userId="374b41c1-a39e-4c39-a3e2-05d7d6d8bf3e" providerId="ADAL" clId="{E4CC2140-ADE1-4AA0-B370-D493B94CECA0}" dt="2021-12-07T23:00:34.704" v="906" actId="20577"/>
          <ac:spMkLst>
            <pc:docMk/>
            <pc:sldMk cId="3660912013" sldId="256"/>
            <ac:spMk id="2" creationId="{C42E4282-CD63-473C-91C0-7A16D9BEA500}"/>
          </ac:spMkLst>
        </pc:spChg>
        <pc:spChg chg="mod">
          <ac:chgData name="Jorrin Christopher Thacker" userId="374b41c1-a39e-4c39-a3e2-05d7d6d8bf3e" providerId="ADAL" clId="{E4CC2140-ADE1-4AA0-B370-D493B94CECA0}" dt="2021-12-07T22:32:59.658" v="98" actId="20577"/>
          <ac:spMkLst>
            <pc:docMk/>
            <pc:sldMk cId="3660912013" sldId="256"/>
            <ac:spMk id="3" creationId="{D569A8BD-EBE4-40BD-953A-D5601B2698CC}"/>
          </ac:spMkLst>
        </pc:spChg>
        <pc:picChg chg="add mod">
          <ac:chgData name="Jorrin Christopher Thacker" userId="374b41c1-a39e-4c39-a3e2-05d7d6d8bf3e" providerId="ADAL" clId="{E4CC2140-ADE1-4AA0-B370-D493B94CECA0}" dt="2021-12-07T23:01:34.213" v="913" actId="167"/>
          <ac:picMkLst>
            <pc:docMk/>
            <pc:sldMk cId="3660912013" sldId="256"/>
            <ac:picMk id="3074" creationId="{E147BFCA-4248-428B-A148-3BCB70370071}"/>
          </ac:picMkLst>
        </pc:picChg>
      </pc:sldChg>
      <pc:sldChg chg="addSp delSp modSp new mod setBg">
        <pc:chgData name="Jorrin Christopher Thacker" userId="374b41c1-a39e-4c39-a3e2-05d7d6d8bf3e" providerId="ADAL" clId="{E4CC2140-ADE1-4AA0-B370-D493B94CECA0}" dt="2021-12-07T23:05:18.626" v="924" actId="20577"/>
        <pc:sldMkLst>
          <pc:docMk/>
          <pc:sldMk cId="1087052738" sldId="257"/>
        </pc:sldMkLst>
        <pc:spChg chg="mod">
          <ac:chgData name="Jorrin Christopher Thacker" userId="374b41c1-a39e-4c39-a3e2-05d7d6d8bf3e" providerId="ADAL" clId="{E4CC2140-ADE1-4AA0-B370-D493B94CECA0}" dt="2021-12-07T23:05:18.626" v="924" actId="20577"/>
          <ac:spMkLst>
            <pc:docMk/>
            <pc:sldMk cId="1087052738" sldId="257"/>
            <ac:spMk id="2" creationId="{B88A6BA5-9E8C-4E6A-9620-F70ADC176EF6}"/>
          </ac:spMkLst>
        </pc:spChg>
        <pc:spChg chg="del mod">
          <ac:chgData name="Jorrin Christopher Thacker" userId="374b41c1-a39e-4c39-a3e2-05d7d6d8bf3e" providerId="ADAL" clId="{E4CC2140-ADE1-4AA0-B370-D493B94CECA0}" dt="2021-12-07T22:54:16.287" v="894" actId="26606"/>
          <ac:spMkLst>
            <pc:docMk/>
            <pc:sldMk cId="1087052738" sldId="257"/>
            <ac:spMk id="3" creationId="{D20BE465-8E78-4B6F-A331-AA65654AF03A}"/>
          </ac:spMkLst>
        </pc:spChg>
        <pc:graphicFrameChg chg="add">
          <ac:chgData name="Jorrin Christopher Thacker" userId="374b41c1-a39e-4c39-a3e2-05d7d6d8bf3e" providerId="ADAL" clId="{E4CC2140-ADE1-4AA0-B370-D493B94CECA0}" dt="2021-12-07T22:54:16.287" v="894" actId="26606"/>
          <ac:graphicFrameMkLst>
            <pc:docMk/>
            <pc:sldMk cId="1087052738" sldId="257"/>
            <ac:graphicFrameMk id="5" creationId="{FA8E20ED-26F1-49B2-B4B4-695E450ED8E7}"/>
          </ac:graphicFrameMkLst>
        </pc:graphicFrameChg>
      </pc:sldChg>
      <pc:sldChg chg="addSp delSp modSp new mod">
        <pc:chgData name="Jorrin Christopher Thacker" userId="374b41c1-a39e-4c39-a3e2-05d7d6d8bf3e" providerId="ADAL" clId="{E4CC2140-ADE1-4AA0-B370-D493B94CECA0}" dt="2021-12-07T22:54:00.093" v="893" actId="1076"/>
        <pc:sldMkLst>
          <pc:docMk/>
          <pc:sldMk cId="1934077320" sldId="258"/>
        </pc:sldMkLst>
        <pc:spChg chg="mod">
          <ac:chgData name="Jorrin Christopher Thacker" userId="374b41c1-a39e-4c39-a3e2-05d7d6d8bf3e" providerId="ADAL" clId="{E4CC2140-ADE1-4AA0-B370-D493B94CECA0}" dt="2021-12-07T22:39:34.644" v="426" actId="20577"/>
          <ac:spMkLst>
            <pc:docMk/>
            <pc:sldMk cId="1934077320" sldId="258"/>
            <ac:spMk id="2" creationId="{99C58A74-AD15-43E9-AE05-D177E86189E1}"/>
          </ac:spMkLst>
        </pc:spChg>
        <pc:spChg chg="add del mod">
          <ac:chgData name="Jorrin Christopher Thacker" userId="374b41c1-a39e-4c39-a3e2-05d7d6d8bf3e" providerId="ADAL" clId="{E4CC2140-ADE1-4AA0-B370-D493B94CECA0}" dt="2021-12-07T22:43:00.822" v="589" actId="20577"/>
          <ac:spMkLst>
            <pc:docMk/>
            <pc:sldMk cId="1934077320" sldId="258"/>
            <ac:spMk id="3" creationId="{7C821ABB-AD6C-475E-99F0-B38A6A0F884E}"/>
          </ac:spMkLst>
        </pc:spChg>
        <pc:spChg chg="add del mod">
          <ac:chgData name="Jorrin Christopher Thacker" userId="374b41c1-a39e-4c39-a3e2-05d7d6d8bf3e" providerId="ADAL" clId="{E4CC2140-ADE1-4AA0-B370-D493B94CECA0}" dt="2021-12-07T22:35:08.241" v="266"/>
          <ac:spMkLst>
            <pc:docMk/>
            <pc:sldMk cId="1934077320" sldId="258"/>
            <ac:spMk id="4" creationId="{E2ABF14E-16B9-47B8-A28A-840DC386526B}"/>
          </ac:spMkLst>
        </pc:spChg>
        <pc:spChg chg="add del">
          <ac:chgData name="Jorrin Christopher Thacker" userId="374b41c1-a39e-4c39-a3e2-05d7d6d8bf3e" providerId="ADAL" clId="{E4CC2140-ADE1-4AA0-B370-D493B94CECA0}" dt="2021-12-07T22:35:51.716" v="293" actId="478"/>
          <ac:spMkLst>
            <pc:docMk/>
            <pc:sldMk cId="1934077320" sldId="258"/>
            <ac:spMk id="6" creationId="{5F7E0305-7980-4683-B64D-1D45AFEB0EAF}"/>
          </ac:spMkLst>
        </pc:spChg>
        <pc:spChg chg="add del mod">
          <ac:chgData name="Jorrin Christopher Thacker" userId="374b41c1-a39e-4c39-a3e2-05d7d6d8bf3e" providerId="ADAL" clId="{E4CC2140-ADE1-4AA0-B370-D493B94CECA0}" dt="2021-12-07T22:35:50.441" v="292" actId="478"/>
          <ac:spMkLst>
            <pc:docMk/>
            <pc:sldMk cId="1934077320" sldId="258"/>
            <ac:spMk id="8" creationId="{E3FBFD08-978E-4496-9A5F-40F5ADF2AEE8}"/>
          </ac:spMkLst>
        </pc:spChg>
        <pc:spChg chg="add del">
          <ac:chgData name="Jorrin Christopher Thacker" userId="374b41c1-a39e-4c39-a3e2-05d7d6d8bf3e" providerId="ADAL" clId="{E4CC2140-ADE1-4AA0-B370-D493B94CECA0}" dt="2021-12-07T22:36:07.802" v="295" actId="11529"/>
          <ac:spMkLst>
            <pc:docMk/>
            <pc:sldMk cId="1934077320" sldId="258"/>
            <ac:spMk id="9" creationId="{F5ECE14B-3D92-46F5-BC89-855E8A0182AA}"/>
          </ac:spMkLst>
        </pc:spChg>
        <pc:spChg chg="add del">
          <ac:chgData name="Jorrin Christopher Thacker" userId="374b41c1-a39e-4c39-a3e2-05d7d6d8bf3e" providerId="ADAL" clId="{E4CC2140-ADE1-4AA0-B370-D493B94CECA0}" dt="2021-12-07T22:36:17.110" v="299" actId="11529"/>
          <ac:spMkLst>
            <pc:docMk/>
            <pc:sldMk cId="1934077320" sldId="258"/>
            <ac:spMk id="10" creationId="{70C6DE9F-8F10-4E1C-860E-42E529EAF24C}"/>
          </ac:spMkLst>
        </pc:spChg>
        <pc:spChg chg="add del">
          <ac:chgData name="Jorrin Christopher Thacker" userId="374b41c1-a39e-4c39-a3e2-05d7d6d8bf3e" providerId="ADAL" clId="{E4CC2140-ADE1-4AA0-B370-D493B94CECA0}" dt="2021-12-07T22:36:46.375" v="301" actId="11529"/>
          <ac:spMkLst>
            <pc:docMk/>
            <pc:sldMk cId="1934077320" sldId="258"/>
            <ac:spMk id="11" creationId="{CF0B322F-42C3-4DAC-BF37-FE8EFEFFC2FD}"/>
          </ac:spMkLst>
        </pc:spChg>
        <pc:picChg chg="add mod">
          <ac:chgData name="Jorrin Christopher Thacker" userId="374b41c1-a39e-4c39-a3e2-05d7d6d8bf3e" providerId="ADAL" clId="{E4CC2140-ADE1-4AA0-B370-D493B94CECA0}" dt="2021-12-07T22:54:00.093" v="893" actId="1076"/>
          <ac:picMkLst>
            <pc:docMk/>
            <pc:sldMk cId="1934077320" sldId="258"/>
            <ac:picMk id="1027" creationId="{535E2981-C2CF-4DC6-83C0-9FD2D129F548}"/>
          </ac:picMkLst>
        </pc:picChg>
      </pc:sldChg>
      <pc:sldChg chg="addSp modSp new mod setBg">
        <pc:chgData name="Jorrin Christopher Thacker" userId="374b41c1-a39e-4c39-a3e2-05d7d6d8bf3e" providerId="ADAL" clId="{E4CC2140-ADE1-4AA0-B370-D493B94CECA0}" dt="2021-12-07T22:49:26.311" v="888" actId="26606"/>
        <pc:sldMkLst>
          <pc:docMk/>
          <pc:sldMk cId="3419583116" sldId="259"/>
        </pc:sldMkLst>
        <pc:spChg chg="mod">
          <ac:chgData name="Jorrin Christopher Thacker" userId="374b41c1-a39e-4c39-a3e2-05d7d6d8bf3e" providerId="ADAL" clId="{E4CC2140-ADE1-4AA0-B370-D493B94CECA0}" dt="2021-12-07T22:49:26.311" v="888" actId="26606"/>
          <ac:spMkLst>
            <pc:docMk/>
            <pc:sldMk cId="3419583116" sldId="259"/>
            <ac:spMk id="2" creationId="{66BC8F1F-A857-4D45-B423-2953B0391BC5}"/>
          </ac:spMkLst>
        </pc:spChg>
        <pc:spChg chg="mod">
          <ac:chgData name="Jorrin Christopher Thacker" userId="374b41c1-a39e-4c39-a3e2-05d7d6d8bf3e" providerId="ADAL" clId="{E4CC2140-ADE1-4AA0-B370-D493B94CECA0}" dt="2021-12-07T22:49:26.311" v="888" actId="26606"/>
          <ac:spMkLst>
            <pc:docMk/>
            <pc:sldMk cId="3419583116" sldId="259"/>
            <ac:spMk id="3" creationId="{95F1286D-6E22-4E09-9589-E81DEFA701F2}"/>
          </ac:spMkLst>
        </pc:spChg>
        <pc:spChg chg="add">
          <ac:chgData name="Jorrin Christopher Thacker" userId="374b41c1-a39e-4c39-a3e2-05d7d6d8bf3e" providerId="ADAL" clId="{E4CC2140-ADE1-4AA0-B370-D493B94CECA0}" dt="2021-12-07T22:49:26.311" v="888" actId="26606"/>
          <ac:spMkLst>
            <pc:docMk/>
            <pc:sldMk cId="3419583116" sldId="259"/>
            <ac:spMk id="12" creationId="{D6EE4256-458B-404C-9B94-A70BE6ADEB98}"/>
          </ac:spMkLst>
        </pc:spChg>
        <pc:spChg chg="add">
          <ac:chgData name="Jorrin Christopher Thacker" userId="374b41c1-a39e-4c39-a3e2-05d7d6d8bf3e" providerId="ADAL" clId="{E4CC2140-ADE1-4AA0-B370-D493B94CECA0}" dt="2021-12-07T22:49:26.311" v="888" actId="26606"/>
          <ac:spMkLst>
            <pc:docMk/>
            <pc:sldMk cId="3419583116" sldId="259"/>
            <ac:spMk id="14" creationId="{55A4CF6E-7121-42F9-96F4-34B006CDA656}"/>
          </ac:spMkLst>
        </pc:spChg>
        <pc:spChg chg="add">
          <ac:chgData name="Jorrin Christopher Thacker" userId="374b41c1-a39e-4c39-a3e2-05d7d6d8bf3e" providerId="ADAL" clId="{E4CC2140-ADE1-4AA0-B370-D493B94CECA0}" dt="2021-12-07T22:49:26.311" v="888" actId="26606"/>
          <ac:spMkLst>
            <pc:docMk/>
            <pc:sldMk cId="3419583116" sldId="259"/>
            <ac:spMk id="16" creationId="{9F100E14-B7EA-4052-AEF7-30BAD58C1BAC}"/>
          </ac:spMkLst>
        </pc:spChg>
        <pc:spChg chg="add">
          <ac:chgData name="Jorrin Christopher Thacker" userId="374b41c1-a39e-4c39-a3e2-05d7d6d8bf3e" providerId="ADAL" clId="{E4CC2140-ADE1-4AA0-B370-D493B94CECA0}" dt="2021-12-07T22:49:26.311" v="888" actId="26606"/>
          <ac:spMkLst>
            <pc:docMk/>
            <pc:sldMk cId="3419583116" sldId="259"/>
            <ac:spMk id="18" creationId="{BAB9592D-B230-4582-8300-D136BE6E05EE}"/>
          </ac:spMkLst>
        </pc:spChg>
        <pc:spChg chg="add">
          <ac:chgData name="Jorrin Christopher Thacker" userId="374b41c1-a39e-4c39-a3e2-05d7d6d8bf3e" providerId="ADAL" clId="{E4CC2140-ADE1-4AA0-B370-D493B94CECA0}" dt="2021-12-07T22:49:26.311" v="888" actId="26606"/>
          <ac:spMkLst>
            <pc:docMk/>
            <pc:sldMk cId="3419583116" sldId="259"/>
            <ac:spMk id="20" creationId="{48CB4C51-7EA5-40D9-A230-538C75113689}"/>
          </ac:spMkLst>
        </pc:spChg>
        <pc:picChg chg="add mod">
          <ac:chgData name="Jorrin Christopher Thacker" userId="374b41c1-a39e-4c39-a3e2-05d7d6d8bf3e" providerId="ADAL" clId="{E4CC2140-ADE1-4AA0-B370-D493B94CECA0}" dt="2021-12-07T22:49:26.311" v="888" actId="26606"/>
          <ac:picMkLst>
            <pc:docMk/>
            <pc:sldMk cId="3419583116" sldId="259"/>
            <ac:picMk id="5" creationId="{18B00E72-5A59-4EF0-AFF5-167BD9EAF1E4}"/>
          </ac:picMkLst>
        </pc:picChg>
        <pc:picChg chg="add mod">
          <ac:chgData name="Jorrin Christopher Thacker" userId="374b41c1-a39e-4c39-a3e2-05d7d6d8bf3e" providerId="ADAL" clId="{E4CC2140-ADE1-4AA0-B370-D493B94CECA0}" dt="2021-12-07T22:49:26.311" v="888" actId="26606"/>
          <ac:picMkLst>
            <pc:docMk/>
            <pc:sldMk cId="3419583116" sldId="259"/>
            <ac:picMk id="7" creationId="{F9E2846D-DC17-4201-BCB1-2730792D7157}"/>
          </ac:picMkLst>
        </pc:picChg>
      </pc:sldChg>
      <pc:sldChg chg="addSp modSp add mod setBg">
        <pc:chgData name="Jorrin Christopher Thacker" userId="374b41c1-a39e-4c39-a3e2-05d7d6d8bf3e" providerId="ADAL" clId="{E4CC2140-ADE1-4AA0-B370-D493B94CECA0}" dt="2021-12-07T22:49:04.818" v="885" actId="26606"/>
        <pc:sldMkLst>
          <pc:docMk/>
          <pc:sldMk cId="405049099" sldId="260"/>
        </pc:sldMkLst>
        <pc:spChg chg="mod">
          <ac:chgData name="Jorrin Christopher Thacker" userId="374b41c1-a39e-4c39-a3e2-05d7d6d8bf3e" providerId="ADAL" clId="{E4CC2140-ADE1-4AA0-B370-D493B94CECA0}" dt="2021-12-07T22:49:04.818" v="885" actId="26606"/>
          <ac:spMkLst>
            <pc:docMk/>
            <pc:sldMk cId="405049099" sldId="260"/>
            <ac:spMk id="2" creationId="{66BC8F1F-A857-4D45-B423-2953B0391BC5}"/>
          </ac:spMkLst>
        </pc:spChg>
        <pc:spChg chg="mod">
          <ac:chgData name="Jorrin Christopher Thacker" userId="374b41c1-a39e-4c39-a3e2-05d7d6d8bf3e" providerId="ADAL" clId="{E4CC2140-ADE1-4AA0-B370-D493B94CECA0}" dt="2021-12-07T22:49:04.818" v="885" actId="26606"/>
          <ac:spMkLst>
            <pc:docMk/>
            <pc:sldMk cId="405049099" sldId="260"/>
            <ac:spMk id="3" creationId="{95F1286D-6E22-4E09-9589-E81DEFA701F2}"/>
          </ac:spMkLst>
        </pc:spChg>
        <pc:picChg chg="add mod">
          <ac:chgData name="Jorrin Christopher Thacker" userId="374b41c1-a39e-4c39-a3e2-05d7d6d8bf3e" providerId="ADAL" clId="{E4CC2140-ADE1-4AA0-B370-D493B94CECA0}" dt="2021-12-07T22:49:04.818" v="885" actId="26606"/>
          <ac:picMkLst>
            <pc:docMk/>
            <pc:sldMk cId="405049099" sldId="260"/>
            <ac:picMk id="2050" creationId="{02630B97-8978-41A7-9FEE-AED38182248D}"/>
          </ac:picMkLst>
        </pc:picChg>
        <pc:picChg chg="add mod ord">
          <ac:chgData name="Jorrin Christopher Thacker" userId="374b41c1-a39e-4c39-a3e2-05d7d6d8bf3e" providerId="ADAL" clId="{E4CC2140-ADE1-4AA0-B370-D493B94CECA0}" dt="2021-12-07T22:49:04.818" v="885" actId="26606"/>
          <ac:picMkLst>
            <pc:docMk/>
            <pc:sldMk cId="405049099" sldId="260"/>
            <ac:picMk id="2052" creationId="{F43564D8-4D65-49AA-B6B0-D3B4A92B59D5}"/>
          </ac:picMkLst>
        </pc:picChg>
        <pc:picChg chg="add mod">
          <ac:chgData name="Jorrin Christopher Thacker" userId="374b41c1-a39e-4c39-a3e2-05d7d6d8bf3e" providerId="ADAL" clId="{E4CC2140-ADE1-4AA0-B370-D493B94CECA0}" dt="2021-12-07T22:49:04.818" v="885" actId="26606"/>
          <ac:picMkLst>
            <pc:docMk/>
            <pc:sldMk cId="405049099" sldId="260"/>
            <ac:picMk id="2054" creationId="{CE92ABD8-EE90-40F4-9814-A474197C3A6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7C56C-6064-4AA8-8D7B-036CAF57E42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52D9EC-52E1-40E0-A01F-D4341CD8FC3A}">
      <dgm:prSet/>
      <dgm:spPr/>
      <dgm:t>
        <a:bodyPr/>
        <a:lstStyle/>
        <a:p>
          <a:r>
            <a:rPr lang="en-US"/>
            <a:t>Project Setup</a:t>
          </a:r>
        </a:p>
      </dgm:t>
    </dgm:pt>
    <dgm:pt modelId="{98EB0EA2-86E3-4E20-B32E-F68B558659F1}" type="parTrans" cxnId="{9D45AA38-B6BD-4439-B9DC-E10EC472F9B1}">
      <dgm:prSet/>
      <dgm:spPr/>
      <dgm:t>
        <a:bodyPr/>
        <a:lstStyle/>
        <a:p>
          <a:endParaRPr lang="en-US"/>
        </a:p>
      </dgm:t>
    </dgm:pt>
    <dgm:pt modelId="{A28C8984-7DD9-4AB6-BF1D-37A1AEE6FD0C}" type="sibTrans" cxnId="{9D45AA38-B6BD-4439-B9DC-E10EC472F9B1}">
      <dgm:prSet/>
      <dgm:spPr/>
      <dgm:t>
        <a:bodyPr/>
        <a:lstStyle/>
        <a:p>
          <a:endParaRPr lang="en-US"/>
        </a:p>
      </dgm:t>
    </dgm:pt>
    <dgm:pt modelId="{34694372-6DE3-49ED-A519-CD0186AC7718}">
      <dgm:prSet/>
      <dgm:spPr/>
      <dgm:t>
        <a:bodyPr/>
        <a:lstStyle/>
        <a:p>
          <a:r>
            <a:rPr lang="en-US"/>
            <a:t>Custom Shaders</a:t>
          </a:r>
        </a:p>
      </dgm:t>
    </dgm:pt>
    <dgm:pt modelId="{4F477492-68C0-4DFB-8151-7B833E72BD0D}" type="parTrans" cxnId="{755893A0-3CBE-479D-B2E7-23F342DD9925}">
      <dgm:prSet/>
      <dgm:spPr/>
      <dgm:t>
        <a:bodyPr/>
        <a:lstStyle/>
        <a:p>
          <a:endParaRPr lang="en-US"/>
        </a:p>
      </dgm:t>
    </dgm:pt>
    <dgm:pt modelId="{92561FC4-AEEA-4EF0-A97D-08913080C649}" type="sibTrans" cxnId="{755893A0-3CBE-479D-B2E7-23F342DD9925}">
      <dgm:prSet/>
      <dgm:spPr/>
      <dgm:t>
        <a:bodyPr/>
        <a:lstStyle/>
        <a:p>
          <a:endParaRPr lang="en-US"/>
        </a:p>
      </dgm:t>
    </dgm:pt>
    <dgm:pt modelId="{EAD3E5AD-7AEC-45AC-BA2C-C48A7A6C42EA}">
      <dgm:prSet/>
      <dgm:spPr/>
      <dgm:t>
        <a:bodyPr/>
        <a:lstStyle/>
        <a:p>
          <a:r>
            <a:rPr lang="en-US"/>
            <a:t>Simple Boid Logic (Movement, Rotation)</a:t>
          </a:r>
        </a:p>
      </dgm:t>
    </dgm:pt>
    <dgm:pt modelId="{1E93D919-1A72-4111-868B-69F3EF3F0E54}" type="parTrans" cxnId="{98B2449D-AF23-434A-B0C6-01F65EAAB68C}">
      <dgm:prSet/>
      <dgm:spPr/>
      <dgm:t>
        <a:bodyPr/>
        <a:lstStyle/>
        <a:p>
          <a:endParaRPr lang="en-US"/>
        </a:p>
      </dgm:t>
    </dgm:pt>
    <dgm:pt modelId="{0DB68096-5A60-41FE-8D52-932456F681AB}" type="sibTrans" cxnId="{98B2449D-AF23-434A-B0C6-01F65EAAB68C}">
      <dgm:prSet/>
      <dgm:spPr/>
      <dgm:t>
        <a:bodyPr/>
        <a:lstStyle/>
        <a:p>
          <a:endParaRPr lang="en-US"/>
        </a:p>
      </dgm:t>
    </dgm:pt>
    <dgm:pt modelId="{388A816E-AB88-4C04-AB2F-5FEF227C037B}">
      <dgm:prSet/>
      <dgm:spPr/>
      <dgm:t>
        <a:bodyPr/>
        <a:lstStyle/>
        <a:p>
          <a:r>
            <a:rPr lang="en-US"/>
            <a:t>Wall Boundaries</a:t>
          </a:r>
        </a:p>
      </dgm:t>
    </dgm:pt>
    <dgm:pt modelId="{D8119E68-FFF8-487C-B5F4-14AA5A8EE893}" type="parTrans" cxnId="{5499FDAD-57B0-4CC2-AEC5-0CDB4B34A9CF}">
      <dgm:prSet/>
      <dgm:spPr/>
      <dgm:t>
        <a:bodyPr/>
        <a:lstStyle/>
        <a:p>
          <a:endParaRPr lang="en-US"/>
        </a:p>
      </dgm:t>
    </dgm:pt>
    <dgm:pt modelId="{BAA09BB8-A470-4703-8102-0902CE754D96}" type="sibTrans" cxnId="{5499FDAD-57B0-4CC2-AEC5-0CDB4B34A9CF}">
      <dgm:prSet/>
      <dgm:spPr/>
      <dgm:t>
        <a:bodyPr/>
        <a:lstStyle/>
        <a:p>
          <a:endParaRPr lang="en-US"/>
        </a:p>
      </dgm:t>
    </dgm:pt>
    <dgm:pt modelId="{2F894E98-55DA-4169-940F-AD1C6FE8D231}" type="pres">
      <dgm:prSet presAssocID="{7BE7C56C-6064-4AA8-8D7B-036CAF57E42D}" presName="linear" presStyleCnt="0">
        <dgm:presLayoutVars>
          <dgm:dir/>
          <dgm:animLvl val="lvl"/>
          <dgm:resizeHandles val="exact"/>
        </dgm:presLayoutVars>
      </dgm:prSet>
      <dgm:spPr/>
    </dgm:pt>
    <dgm:pt modelId="{1240DEDF-2E61-4DF8-B8EE-94F36B4CCDCC}" type="pres">
      <dgm:prSet presAssocID="{D552D9EC-52E1-40E0-A01F-D4341CD8FC3A}" presName="parentLin" presStyleCnt="0"/>
      <dgm:spPr/>
    </dgm:pt>
    <dgm:pt modelId="{31935C5C-1789-4CCF-B9F6-0C3E5D9A267C}" type="pres">
      <dgm:prSet presAssocID="{D552D9EC-52E1-40E0-A01F-D4341CD8FC3A}" presName="parentLeftMargin" presStyleLbl="node1" presStyleIdx="0" presStyleCnt="4"/>
      <dgm:spPr/>
    </dgm:pt>
    <dgm:pt modelId="{2CA7B143-4D35-4B78-99F4-396E403FEA40}" type="pres">
      <dgm:prSet presAssocID="{D552D9EC-52E1-40E0-A01F-D4341CD8FC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BE09105-1BD0-47FD-ABCB-6B851EF7FD47}" type="pres">
      <dgm:prSet presAssocID="{D552D9EC-52E1-40E0-A01F-D4341CD8FC3A}" presName="negativeSpace" presStyleCnt="0"/>
      <dgm:spPr/>
    </dgm:pt>
    <dgm:pt modelId="{B4F2E04F-16B5-4042-A080-F20359518DDA}" type="pres">
      <dgm:prSet presAssocID="{D552D9EC-52E1-40E0-A01F-D4341CD8FC3A}" presName="childText" presStyleLbl="conFgAcc1" presStyleIdx="0" presStyleCnt="4">
        <dgm:presLayoutVars>
          <dgm:bulletEnabled val="1"/>
        </dgm:presLayoutVars>
      </dgm:prSet>
      <dgm:spPr/>
    </dgm:pt>
    <dgm:pt modelId="{8AE6831E-EB86-4C1A-8344-E41D1C527DC5}" type="pres">
      <dgm:prSet presAssocID="{A28C8984-7DD9-4AB6-BF1D-37A1AEE6FD0C}" presName="spaceBetweenRectangles" presStyleCnt="0"/>
      <dgm:spPr/>
    </dgm:pt>
    <dgm:pt modelId="{CACCE32F-F5D8-4A2E-84F7-C663260935A5}" type="pres">
      <dgm:prSet presAssocID="{34694372-6DE3-49ED-A519-CD0186AC7718}" presName="parentLin" presStyleCnt="0"/>
      <dgm:spPr/>
    </dgm:pt>
    <dgm:pt modelId="{560F3CA5-74AB-4CE9-A06C-B59F2D1DA02C}" type="pres">
      <dgm:prSet presAssocID="{34694372-6DE3-49ED-A519-CD0186AC7718}" presName="parentLeftMargin" presStyleLbl="node1" presStyleIdx="0" presStyleCnt="4"/>
      <dgm:spPr/>
    </dgm:pt>
    <dgm:pt modelId="{97A88B69-1004-48CC-877D-0763310B99BB}" type="pres">
      <dgm:prSet presAssocID="{34694372-6DE3-49ED-A519-CD0186AC77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12E233-22EA-48F3-9AF4-465BB60932ED}" type="pres">
      <dgm:prSet presAssocID="{34694372-6DE3-49ED-A519-CD0186AC7718}" presName="negativeSpace" presStyleCnt="0"/>
      <dgm:spPr/>
    </dgm:pt>
    <dgm:pt modelId="{AFED1544-55BD-4E5F-A587-AFEB4F22364A}" type="pres">
      <dgm:prSet presAssocID="{34694372-6DE3-49ED-A519-CD0186AC7718}" presName="childText" presStyleLbl="conFgAcc1" presStyleIdx="1" presStyleCnt="4">
        <dgm:presLayoutVars>
          <dgm:bulletEnabled val="1"/>
        </dgm:presLayoutVars>
      </dgm:prSet>
      <dgm:spPr/>
    </dgm:pt>
    <dgm:pt modelId="{8596CB7C-1DD9-4E3E-9544-EF69CF689E02}" type="pres">
      <dgm:prSet presAssocID="{92561FC4-AEEA-4EF0-A97D-08913080C649}" presName="spaceBetweenRectangles" presStyleCnt="0"/>
      <dgm:spPr/>
    </dgm:pt>
    <dgm:pt modelId="{1699C0BA-784A-4A61-8298-A22FC2605572}" type="pres">
      <dgm:prSet presAssocID="{EAD3E5AD-7AEC-45AC-BA2C-C48A7A6C42EA}" presName="parentLin" presStyleCnt="0"/>
      <dgm:spPr/>
    </dgm:pt>
    <dgm:pt modelId="{B03CD820-71CF-4FFD-8A3A-3083B00D0F76}" type="pres">
      <dgm:prSet presAssocID="{EAD3E5AD-7AEC-45AC-BA2C-C48A7A6C42EA}" presName="parentLeftMargin" presStyleLbl="node1" presStyleIdx="1" presStyleCnt="4"/>
      <dgm:spPr/>
    </dgm:pt>
    <dgm:pt modelId="{F8F9975B-3A21-4EDE-BE98-79529D3E9809}" type="pres">
      <dgm:prSet presAssocID="{EAD3E5AD-7AEC-45AC-BA2C-C48A7A6C42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666234C-CE71-4887-8A80-10EFD152A2A8}" type="pres">
      <dgm:prSet presAssocID="{EAD3E5AD-7AEC-45AC-BA2C-C48A7A6C42EA}" presName="negativeSpace" presStyleCnt="0"/>
      <dgm:spPr/>
    </dgm:pt>
    <dgm:pt modelId="{82F06E6F-4745-429E-A737-DBE5CB6157BD}" type="pres">
      <dgm:prSet presAssocID="{EAD3E5AD-7AEC-45AC-BA2C-C48A7A6C42EA}" presName="childText" presStyleLbl="conFgAcc1" presStyleIdx="2" presStyleCnt="4">
        <dgm:presLayoutVars>
          <dgm:bulletEnabled val="1"/>
        </dgm:presLayoutVars>
      </dgm:prSet>
      <dgm:spPr/>
    </dgm:pt>
    <dgm:pt modelId="{62E43F04-814A-474E-A6F3-D6D1BBC1C7CA}" type="pres">
      <dgm:prSet presAssocID="{0DB68096-5A60-41FE-8D52-932456F681AB}" presName="spaceBetweenRectangles" presStyleCnt="0"/>
      <dgm:spPr/>
    </dgm:pt>
    <dgm:pt modelId="{92676AEE-228D-4EDD-BF88-AD9927C0C18F}" type="pres">
      <dgm:prSet presAssocID="{388A816E-AB88-4C04-AB2F-5FEF227C037B}" presName="parentLin" presStyleCnt="0"/>
      <dgm:spPr/>
    </dgm:pt>
    <dgm:pt modelId="{2EE41F3D-98FD-427F-BCE0-2442F44B212A}" type="pres">
      <dgm:prSet presAssocID="{388A816E-AB88-4C04-AB2F-5FEF227C037B}" presName="parentLeftMargin" presStyleLbl="node1" presStyleIdx="2" presStyleCnt="4"/>
      <dgm:spPr/>
    </dgm:pt>
    <dgm:pt modelId="{9CCBE7A5-9CEC-4975-8E03-749AA742B921}" type="pres">
      <dgm:prSet presAssocID="{388A816E-AB88-4C04-AB2F-5FEF227C037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AE8430A-2CF8-4ACA-8985-E77640C77694}" type="pres">
      <dgm:prSet presAssocID="{388A816E-AB88-4C04-AB2F-5FEF227C037B}" presName="negativeSpace" presStyleCnt="0"/>
      <dgm:spPr/>
    </dgm:pt>
    <dgm:pt modelId="{CC97637E-27D7-437A-A444-977886DA9BE4}" type="pres">
      <dgm:prSet presAssocID="{388A816E-AB88-4C04-AB2F-5FEF227C037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F62190D-67F8-4B40-ABAD-68B42F67AA92}" type="presOf" srcId="{34694372-6DE3-49ED-A519-CD0186AC7718}" destId="{97A88B69-1004-48CC-877D-0763310B99BB}" srcOrd="1" destOrd="0" presId="urn:microsoft.com/office/officeart/2005/8/layout/list1"/>
    <dgm:cxn modelId="{9D45AA38-B6BD-4439-B9DC-E10EC472F9B1}" srcId="{7BE7C56C-6064-4AA8-8D7B-036CAF57E42D}" destId="{D552D9EC-52E1-40E0-A01F-D4341CD8FC3A}" srcOrd="0" destOrd="0" parTransId="{98EB0EA2-86E3-4E20-B32E-F68B558659F1}" sibTransId="{A28C8984-7DD9-4AB6-BF1D-37A1AEE6FD0C}"/>
    <dgm:cxn modelId="{962A274E-18A9-491C-9C5A-4858C20CB144}" type="presOf" srcId="{388A816E-AB88-4C04-AB2F-5FEF227C037B}" destId="{9CCBE7A5-9CEC-4975-8E03-749AA742B921}" srcOrd="1" destOrd="0" presId="urn:microsoft.com/office/officeart/2005/8/layout/list1"/>
    <dgm:cxn modelId="{53A9E098-91C7-4609-96FF-D3F08C3FA6EF}" type="presOf" srcId="{34694372-6DE3-49ED-A519-CD0186AC7718}" destId="{560F3CA5-74AB-4CE9-A06C-B59F2D1DA02C}" srcOrd="0" destOrd="0" presId="urn:microsoft.com/office/officeart/2005/8/layout/list1"/>
    <dgm:cxn modelId="{DCBAAD99-F9A4-4EA0-9E19-0727D1775403}" type="presOf" srcId="{EAD3E5AD-7AEC-45AC-BA2C-C48A7A6C42EA}" destId="{B03CD820-71CF-4FFD-8A3A-3083B00D0F76}" srcOrd="0" destOrd="0" presId="urn:microsoft.com/office/officeart/2005/8/layout/list1"/>
    <dgm:cxn modelId="{84D4959A-D69C-436F-8DCF-F569FE5A8D33}" type="presOf" srcId="{D552D9EC-52E1-40E0-A01F-D4341CD8FC3A}" destId="{2CA7B143-4D35-4B78-99F4-396E403FEA40}" srcOrd="1" destOrd="0" presId="urn:microsoft.com/office/officeart/2005/8/layout/list1"/>
    <dgm:cxn modelId="{98B2449D-AF23-434A-B0C6-01F65EAAB68C}" srcId="{7BE7C56C-6064-4AA8-8D7B-036CAF57E42D}" destId="{EAD3E5AD-7AEC-45AC-BA2C-C48A7A6C42EA}" srcOrd="2" destOrd="0" parTransId="{1E93D919-1A72-4111-868B-69F3EF3F0E54}" sibTransId="{0DB68096-5A60-41FE-8D52-932456F681AB}"/>
    <dgm:cxn modelId="{755893A0-3CBE-479D-B2E7-23F342DD9925}" srcId="{7BE7C56C-6064-4AA8-8D7B-036CAF57E42D}" destId="{34694372-6DE3-49ED-A519-CD0186AC7718}" srcOrd="1" destOrd="0" parTransId="{4F477492-68C0-4DFB-8151-7B833E72BD0D}" sibTransId="{92561FC4-AEEA-4EF0-A97D-08913080C649}"/>
    <dgm:cxn modelId="{5499FDAD-57B0-4CC2-AEC5-0CDB4B34A9CF}" srcId="{7BE7C56C-6064-4AA8-8D7B-036CAF57E42D}" destId="{388A816E-AB88-4C04-AB2F-5FEF227C037B}" srcOrd="3" destOrd="0" parTransId="{D8119E68-FFF8-487C-B5F4-14AA5A8EE893}" sibTransId="{BAA09BB8-A470-4703-8102-0902CE754D96}"/>
    <dgm:cxn modelId="{C5C3F1C0-5DEA-4797-BACA-2DED7C7CBA3F}" type="presOf" srcId="{7BE7C56C-6064-4AA8-8D7B-036CAF57E42D}" destId="{2F894E98-55DA-4169-940F-AD1C6FE8D231}" srcOrd="0" destOrd="0" presId="urn:microsoft.com/office/officeart/2005/8/layout/list1"/>
    <dgm:cxn modelId="{C5ECAAC8-DB53-404A-A997-9BF0BC061575}" type="presOf" srcId="{D552D9EC-52E1-40E0-A01F-D4341CD8FC3A}" destId="{31935C5C-1789-4CCF-B9F6-0C3E5D9A267C}" srcOrd="0" destOrd="0" presId="urn:microsoft.com/office/officeart/2005/8/layout/list1"/>
    <dgm:cxn modelId="{B4CBB2CE-7B4D-452D-82D5-B403464D5E29}" type="presOf" srcId="{EAD3E5AD-7AEC-45AC-BA2C-C48A7A6C42EA}" destId="{F8F9975B-3A21-4EDE-BE98-79529D3E9809}" srcOrd="1" destOrd="0" presId="urn:microsoft.com/office/officeart/2005/8/layout/list1"/>
    <dgm:cxn modelId="{F6E855DB-B0E2-43F4-9F8C-DBCC43622F11}" type="presOf" srcId="{388A816E-AB88-4C04-AB2F-5FEF227C037B}" destId="{2EE41F3D-98FD-427F-BCE0-2442F44B212A}" srcOrd="0" destOrd="0" presId="urn:microsoft.com/office/officeart/2005/8/layout/list1"/>
    <dgm:cxn modelId="{97EFB933-9D25-43B8-BA7A-4907DCB80614}" type="presParOf" srcId="{2F894E98-55DA-4169-940F-AD1C6FE8D231}" destId="{1240DEDF-2E61-4DF8-B8EE-94F36B4CCDCC}" srcOrd="0" destOrd="0" presId="urn:microsoft.com/office/officeart/2005/8/layout/list1"/>
    <dgm:cxn modelId="{EE32E839-BD39-49EF-9446-82057A95CB27}" type="presParOf" srcId="{1240DEDF-2E61-4DF8-B8EE-94F36B4CCDCC}" destId="{31935C5C-1789-4CCF-B9F6-0C3E5D9A267C}" srcOrd="0" destOrd="0" presId="urn:microsoft.com/office/officeart/2005/8/layout/list1"/>
    <dgm:cxn modelId="{2AB20CD4-A863-4CD6-845F-110840FC363F}" type="presParOf" srcId="{1240DEDF-2E61-4DF8-B8EE-94F36B4CCDCC}" destId="{2CA7B143-4D35-4B78-99F4-396E403FEA40}" srcOrd="1" destOrd="0" presId="urn:microsoft.com/office/officeart/2005/8/layout/list1"/>
    <dgm:cxn modelId="{CD15D308-631D-4BAB-9EEA-011E85BE0DA8}" type="presParOf" srcId="{2F894E98-55DA-4169-940F-AD1C6FE8D231}" destId="{ABE09105-1BD0-47FD-ABCB-6B851EF7FD47}" srcOrd="1" destOrd="0" presId="urn:microsoft.com/office/officeart/2005/8/layout/list1"/>
    <dgm:cxn modelId="{0D5C70B1-0D66-48C9-AFAF-57546A09A500}" type="presParOf" srcId="{2F894E98-55DA-4169-940F-AD1C6FE8D231}" destId="{B4F2E04F-16B5-4042-A080-F20359518DDA}" srcOrd="2" destOrd="0" presId="urn:microsoft.com/office/officeart/2005/8/layout/list1"/>
    <dgm:cxn modelId="{F1E414C6-D26C-4BE8-9ED0-4444D16B7AB2}" type="presParOf" srcId="{2F894E98-55DA-4169-940F-AD1C6FE8D231}" destId="{8AE6831E-EB86-4C1A-8344-E41D1C527DC5}" srcOrd="3" destOrd="0" presId="urn:microsoft.com/office/officeart/2005/8/layout/list1"/>
    <dgm:cxn modelId="{AE195A22-2EAF-4AAB-82DA-0A0F25AD8AE8}" type="presParOf" srcId="{2F894E98-55DA-4169-940F-AD1C6FE8D231}" destId="{CACCE32F-F5D8-4A2E-84F7-C663260935A5}" srcOrd="4" destOrd="0" presId="urn:microsoft.com/office/officeart/2005/8/layout/list1"/>
    <dgm:cxn modelId="{F946A968-86EF-436C-8E84-A96EC3D2EFAB}" type="presParOf" srcId="{CACCE32F-F5D8-4A2E-84F7-C663260935A5}" destId="{560F3CA5-74AB-4CE9-A06C-B59F2D1DA02C}" srcOrd="0" destOrd="0" presId="urn:microsoft.com/office/officeart/2005/8/layout/list1"/>
    <dgm:cxn modelId="{56793C73-E38F-4994-A4D2-93E97B4D0BEB}" type="presParOf" srcId="{CACCE32F-F5D8-4A2E-84F7-C663260935A5}" destId="{97A88B69-1004-48CC-877D-0763310B99BB}" srcOrd="1" destOrd="0" presId="urn:microsoft.com/office/officeart/2005/8/layout/list1"/>
    <dgm:cxn modelId="{13A88F5C-6B5E-46CA-96DC-8E67061E1DB9}" type="presParOf" srcId="{2F894E98-55DA-4169-940F-AD1C6FE8D231}" destId="{1912E233-22EA-48F3-9AF4-465BB60932ED}" srcOrd="5" destOrd="0" presId="urn:microsoft.com/office/officeart/2005/8/layout/list1"/>
    <dgm:cxn modelId="{20C3BE52-B927-426B-8CA5-94E9A55DA1CD}" type="presParOf" srcId="{2F894E98-55DA-4169-940F-AD1C6FE8D231}" destId="{AFED1544-55BD-4E5F-A587-AFEB4F22364A}" srcOrd="6" destOrd="0" presId="urn:microsoft.com/office/officeart/2005/8/layout/list1"/>
    <dgm:cxn modelId="{9CB553F8-DDD9-48FE-B84F-FCDB39144515}" type="presParOf" srcId="{2F894E98-55DA-4169-940F-AD1C6FE8D231}" destId="{8596CB7C-1DD9-4E3E-9544-EF69CF689E02}" srcOrd="7" destOrd="0" presId="urn:microsoft.com/office/officeart/2005/8/layout/list1"/>
    <dgm:cxn modelId="{2F44F2DB-A383-471C-AEBC-55AF77912B30}" type="presParOf" srcId="{2F894E98-55DA-4169-940F-AD1C6FE8D231}" destId="{1699C0BA-784A-4A61-8298-A22FC2605572}" srcOrd="8" destOrd="0" presId="urn:microsoft.com/office/officeart/2005/8/layout/list1"/>
    <dgm:cxn modelId="{C463D5B9-FEC9-4BE0-AE46-328835D3B5B9}" type="presParOf" srcId="{1699C0BA-784A-4A61-8298-A22FC2605572}" destId="{B03CD820-71CF-4FFD-8A3A-3083B00D0F76}" srcOrd="0" destOrd="0" presId="urn:microsoft.com/office/officeart/2005/8/layout/list1"/>
    <dgm:cxn modelId="{F5ED101D-E71C-4E31-8A9C-747121707BEF}" type="presParOf" srcId="{1699C0BA-784A-4A61-8298-A22FC2605572}" destId="{F8F9975B-3A21-4EDE-BE98-79529D3E9809}" srcOrd="1" destOrd="0" presId="urn:microsoft.com/office/officeart/2005/8/layout/list1"/>
    <dgm:cxn modelId="{9082F6C1-D3F4-4047-9380-33AB6346B26F}" type="presParOf" srcId="{2F894E98-55DA-4169-940F-AD1C6FE8D231}" destId="{8666234C-CE71-4887-8A80-10EFD152A2A8}" srcOrd="9" destOrd="0" presId="urn:microsoft.com/office/officeart/2005/8/layout/list1"/>
    <dgm:cxn modelId="{F37430A0-38ED-41C5-B452-9F7FC7D796A8}" type="presParOf" srcId="{2F894E98-55DA-4169-940F-AD1C6FE8D231}" destId="{82F06E6F-4745-429E-A737-DBE5CB6157BD}" srcOrd="10" destOrd="0" presId="urn:microsoft.com/office/officeart/2005/8/layout/list1"/>
    <dgm:cxn modelId="{5335E552-D61D-4DA7-8A24-08AB29BED2EB}" type="presParOf" srcId="{2F894E98-55DA-4169-940F-AD1C6FE8D231}" destId="{62E43F04-814A-474E-A6F3-D6D1BBC1C7CA}" srcOrd="11" destOrd="0" presId="urn:microsoft.com/office/officeart/2005/8/layout/list1"/>
    <dgm:cxn modelId="{4373A756-AF24-40AF-8713-982B16C7668C}" type="presParOf" srcId="{2F894E98-55DA-4169-940F-AD1C6FE8D231}" destId="{92676AEE-228D-4EDD-BF88-AD9927C0C18F}" srcOrd="12" destOrd="0" presId="urn:microsoft.com/office/officeart/2005/8/layout/list1"/>
    <dgm:cxn modelId="{711047D6-53F1-4A4B-B806-324FC5046654}" type="presParOf" srcId="{92676AEE-228D-4EDD-BF88-AD9927C0C18F}" destId="{2EE41F3D-98FD-427F-BCE0-2442F44B212A}" srcOrd="0" destOrd="0" presId="urn:microsoft.com/office/officeart/2005/8/layout/list1"/>
    <dgm:cxn modelId="{F29B449F-6BE7-4DF3-8A35-6EA88C2C22F5}" type="presParOf" srcId="{92676AEE-228D-4EDD-BF88-AD9927C0C18F}" destId="{9CCBE7A5-9CEC-4975-8E03-749AA742B921}" srcOrd="1" destOrd="0" presId="urn:microsoft.com/office/officeart/2005/8/layout/list1"/>
    <dgm:cxn modelId="{A85AC8F2-C471-4A81-BF2F-8D103117D511}" type="presParOf" srcId="{2F894E98-55DA-4169-940F-AD1C6FE8D231}" destId="{EAE8430A-2CF8-4ACA-8985-E77640C77694}" srcOrd="13" destOrd="0" presId="urn:microsoft.com/office/officeart/2005/8/layout/list1"/>
    <dgm:cxn modelId="{67144632-CFE0-42B1-9F09-B3628A9729E8}" type="presParOf" srcId="{2F894E98-55DA-4169-940F-AD1C6FE8D231}" destId="{CC97637E-27D7-437A-A444-977886DA9BE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E7C56C-6064-4AA8-8D7B-036CAF57E42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52D9EC-52E1-40E0-A01F-D4341CD8FC3A}">
      <dgm:prSet/>
      <dgm:spPr/>
      <dgm:t>
        <a:bodyPr/>
        <a:lstStyle/>
        <a:p>
          <a:r>
            <a:rPr lang="en-US" dirty="0"/>
            <a:t>Add controls to change aspects of Boids</a:t>
          </a:r>
        </a:p>
      </dgm:t>
    </dgm:pt>
    <dgm:pt modelId="{98EB0EA2-86E3-4E20-B32E-F68B558659F1}" type="parTrans" cxnId="{9D45AA38-B6BD-4439-B9DC-E10EC472F9B1}">
      <dgm:prSet/>
      <dgm:spPr/>
      <dgm:t>
        <a:bodyPr/>
        <a:lstStyle/>
        <a:p>
          <a:endParaRPr lang="en-US"/>
        </a:p>
      </dgm:t>
    </dgm:pt>
    <dgm:pt modelId="{A28C8984-7DD9-4AB6-BF1D-37A1AEE6FD0C}" type="sibTrans" cxnId="{9D45AA38-B6BD-4439-B9DC-E10EC472F9B1}">
      <dgm:prSet/>
      <dgm:spPr/>
      <dgm:t>
        <a:bodyPr/>
        <a:lstStyle/>
        <a:p>
          <a:endParaRPr lang="en-US"/>
        </a:p>
      </dgm:t>
    </dgm:pt>
    <dgm:pt modelId="{34694372-6DE3-49ED-A519-CD0186AC7718}">
      <dgm:prSet/>
      <dgm:spPr/>
      <dgm:t>
        <a:bodyPr/>
        <a:lstStyle/>
        <a:p>
          <a:r>
            <a:rPr lang="en-US" dirty="0"/>
            <a:t>Add additional Rules (Leadership, Swarms/Racism, etc.) </a:t>
          </a:r>
        </a:p>
      </dgm:t>
    </dgm:pt>
    <dgm:pt modelId="{4F477492-68C0-4DFB-8151-7B833E72BD0D}" type="parTrans" cxnId="{755893A0-3CBE-479D-B2E7-23F342DD9925}">
      <dgm:prSet/>
      <dgm:spPr/>
      <dgm:t>
        <a:bodyPr/>
        <a:lstStyle/>
        <a:p>
          <a:endParaRPr lang="en-US"/>
        </a:p>
      </dgm:t>
    </dgm:pt>
    <dgm:pt modelId="{92561FC4-AEEA-4EF0-A97D-08913080C649}" type="sibTrans" cxnId="{755893A0-3CBE-479D-B2E7-23F342DD9925}">
      <dgm:prSet/>
      <dgm:spPr/>
      <dgm:t>
        <a:bodyPr/>
        <a:lstStyle/>
        <a:p>
          <a:endParaRPr lang="en-US"/>
        </a:p>
      </dgm:t>
    </dgm:pt>
    <dgm:pt modelId="{8F290C48-6E1B-4EC0-BC67-3B30C43C0882}">
      <dgm:prSet/>
      <dgm:spPr/>
      <dgm:t>
        <a:bodyPr/>
        <a:lstStyle/>
        <a:p>
          <a:r>
            <a:rPr lang="en-US" dirty="0"/>
            <a:t>Use a better Model for the boids </a:t>
          </a:r>
        </a:p>
      </dgm:t>
    </dgm:pt>
    <dgm:pt modelId="{3DC053AF-453D-4386-B9B9-07A65032FFA4}" type="parTrans" cxnId="{72A3F06B-9DC3-4C28-BFBF-86C2D9567912}">
      <dgm:prSet/>
      <dgm:spPr/>
      <dgm:t>
        <a:bodyPr/>
        <a:lstStyle/>
        <a:p>
          <a:endParaRPr lang="en-US"/>
        </a:p>
      </dgm:t>
    </dgm:pt>
    <dgm:pt modelId="{652A3944-AA82-4BE3-BE1B-D11BAEDC23A7}" type="sibTrans" cxnId="{72A3F06B-9DC3-4C28-BFBF-86C2D9567912}">
      <dgm:prSet/>
      <dgm:spPr/>
      <dgm:t>
        <a:bodyPr/>
        <a:lstStyle/>
        <a:p>
          <a:endParaRPr lang="en-US"/>
        </a:p>
      </dgm:t>
    </dgm:pt>
    <dgm:pt modelId="{2F894E98-55DA-4169-940F-AD1C6FE8D231}" type="pres">
      <dgm:prSet presAssocID="{7BE7C56C-6064-4AA8-8D7B-036CAF57E42D}" presName="linear" presStyleCnt="0">
        <dgm:presLayoutVars>
          <dgm:dir/>
          <dgm:animLvl val="lvl"/>
          <dgm:resizeHandles val="exact"/>
        </dgm:presLayoutVars>
      </dgm:prSet>
      <dgm:spPr/>
    </dgm:pt>
    <dgm:pt modelId="{1240DEDF-2E61-4DF8-B8EE-94F36B4CCDCC}" type="pres">
      <dgm:prSet presAssocID="{D552D9EC-52E1-40E0-A01F-D4341CD8FC3A}" presName="parentLin" presStyleCnt="0"/>
      <dgm:spPr/>
    </dgm:pt>
    <dgm:pt modelId="{31935C5C-1789-4CCF-B9F6-0C3E5D9A267C}" type="pres">
      <dgm:prSet presAssocID="{D552D9EC-52E1-40E0-A01F-D4341CD8FC3A}" presName="parentLeftMargin" presStyleLbl="node1" presStyleIdx="0" presStyleCnt="3"/>
      <dgm:spPr/>
    </dgm:pt>
    <dgm:pt modelId="{2CA7B143-4D35-4B78-99F4-396E403FEA40}" type="pres">
      <dgm:prSet presAssocID="{D552D9EC-52E1-40E0-A01F-D4341CD8FC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E09105-1BD0-47FD-ABCB-6B851EF7FD47}" type="pres">
      <dgm:prSet presAssocID="{D552D9EC-52E1-40E0-A01F-D4341CD8FC3A}" presName="negativeSpace" presStyleCnt="0"/>
      <dgm:spPr/>
    </dgm:pt>
    <dgm:pt modelId="{B4F2E04F-16B5-4042-A080-F20359518DDA}" type="pres">
      <dgm:prSet presAssocID="{D552D9EC-52E1-40E0-A01F-D4341CD8FC3A}" presName="childText" presStyleLbl="conFgAcc1" presStyleIdx="0" presStyleCnt="3">
        <dgm:presLayoutVars>
          <dgm:bulletEnabled val="1"/>
        </dgm:presLayoutVars>
      </dgm:prSet>
      <dgm:spPr/>
    </dgm:pt>
    <dgm:pt modelId="{8AE6831E-EB86-4C1A-8344-E41D1C527DC5}" type="pres">
      <dgm:prSet presAssocID="{A28C8984-7DD9-4AB6-BF1D-37A1AEE6FD0C}" presName="spaceBetweenRectangles" presStyleCnt="0"/>
      <dgm:spPr/>
    </dgm:pt>
    <dgm:pt modelId="{CACCE32F-F5D8-4A2E-84F7-C663260935A5}" type="pres">
      <dgm:prSet presAssocID="{34694372-6DE3-49ED-A519-CD0186AC7718}" presName="parentLin" presStyleCnt="0"/>
      <dgm:spPr/>
    </dgm:pt>
    <dgm:pt modelId="{560F3CA5-74AB-4CE9-A06C-B59F2D1DA02C}" type="pres">
      <dgm:prSet presAssocID="{34694372-6DE3-49ED-A519-CD0186AC7718}" presName="parentLeftMargin" presStyleLbl="node1" presStyleIdx="0" presStyleCnt="3"/>
      <dgm:spPr/>
    </dgm:pt>
    <dgm:pt modelId="{97A88B69-1004-48CC-877D-0763310B99BB}" type="pres">
      <dgm:prSet presAssocID="{34694372-6DE3-49ED-A519-CD0186AC77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12E233-22EA-48F3-9AF4-465BB60932ED}" type="pres">
      <dgm:prSet presAssocID="{34694372-6DE3-49ED-A519-CD0186AC7718}" presName="negativeSpace" presStyleCnt="0"/>
      <dgm:spPr/>
    </dgm:pt>
    <dgm:pt modelId="{AFED1544-55BD-4E5F-A587-AFEB4F22364A}" type="pres">
      <dgm:prSet presAssocID="{34694372-6DE3-49ED-A519-CD0186AC7718}" presName="childText" presStyleLbl="conFgAcc1" presStyleIdx="1" presStyleCnt="3">
        <dgm:presLayoutVars>
          <dgm:bulletEnabled val="1"/>
        </dgm:presLayoutVars>
      </dgm:prSet>
      <dgm:spPr/>
    </dgm:pt>
    <dgm:pt modelId="{8596CB7C-1DD9-4E3E-9544-EF69CF689E02}" type="pres">
      <dgm:prSet presAssocID="{92561FC4-AEEA-4EF0-A97D-08913080C649}" presName="spaceBetweenRectangles" presStyleCnt="0"/>
      <dgm:spPr/>
    </dgm:pt>
    <dgm:pt modelId="{2F6E7C73-DD0F-4A35-99B5-B974986FCB60}" type="pres">
      <dgm:prSet presAssocID="{8F290C48-6E1B-4EC0-BC67-3B30C43C0882}" presName="parentLin" presStyleCnt="0"/>
      <dgm:spPr/>
    </dgm:pt>
    <dgm:pt modelId="{82EFAFA1-A079-42EA-A6E6-F91CB16FA2A8}" type="pres">
      <dgm:prSet presAssocID="{8F290C48-6E1B-4EC0-BC67-3B30C43C0882}" presName="parentLeftMargin" presStyleLbl="node1" presStyleIdx="1" presStyleCnt="3"/>
      <dgm:spPr/>
    </dgm:pt>
    <dgm:pt modelId="{31EA9310-F51F-47B9-8CB0-BC461A77F76E}" type="pres">
      <dgm:prSet presAssocID="{8F290C48-6E1B-4EC0-BC67-3B30C43C088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FAC252-2C83-48A0-9C8D-FEEF5A8B6819}" type="pres">
      <dgm:prSet presAssocID="{8F290C48-6E1B-4EC0-BC67-3B30C43C0882}" presName="negativeSpace" presStyleCnt="0"/>
      <dgm:spPr/>
    </dgm:pt>
    <dgm:pt modelId="{5A3A388C-D91A-4A8F-8775-8E922B827A88}" type="pres">
      <dgm:prSet presAssocID="{8F290C48-6E1B-4EC0-BC67-3B30C43C088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F62190D-67F8-4B40-ABAD-68B42F67AA92}" type="presOf" srcId="{34694372-6DE3-49ED-A519-CD0186AC7718}" destId="{97A88B69-1004-48CC-877D-0763310B99BB}" srcOrd="1" destOrd="0" presId="urn:microsoft.com/office/officeart/2005/8/layout/list1"/>
    <dgm:cxn modelId="{9D45AA38-B6BD-4439-B9DC-E10EC472F9B1}" srcId="{7BE7C56C-6064-4AA8-8D7B-036CAF57E42D}" destId="{D552D9EC-52E1-40E0-A01F-D4341CD8FC3A}" srcOrd="0" destOrd="0" parTransId="{98EB0EA2-86E3-4E20-B32E-F68B558659F1}" sibTransId="{A28C8984-7DD9-4AB6-BF1D-37A1AEE6FD0C}"/>
    <dgm:cxn modelId="{DAF13146-713E-4155-8273-59CB538ABF72}" type="presOf" srcId="{8F290C48-6E1B-4EC0-BC67-3B30C43C0882}" destId="{31EA9310-F51F-47B9-8CB0-BC461A77F76E}" srcOrd="1" destOrd="0" presId="urn:microsoft.com/office/officeart/2005/8/layout/list1"/>
    <dgm:cxn modelId="{72A3F06B-9DC3-4C28-BFBF-86C2D9567912}" srcId="{7BE7C56C-6064-4AA8-8D7B-036CAF57E42D}" destId="{8F290C48-6E1B-4EC0-BC67-3B30C43C0882}" srcOrd="2" destOrd="0" parTransId="{3DC053AF-453D-4386-B9B9-07A65032FFA4}" sibTransId="{652A3944-AA82-4BE3-BE1B-D11BAEDC23A7}"/>
    <dgm:cxn modelId="{53A9E098-91C7-4609-96FF-D3F08C3FA6EF}" type="presOf" srcId="{34694372-6DE3-49ED-A519-CD0186AC7718}" destId="{560F3CA5-74AB-4CE9-A06C-B59F2D1DA02C}" srcOrd="0" destOrd="0" presId="urn:microsoft.com/office/officeart/2005/8/layout/list1"/>
    <dgm:cxn modelId="{84D4959A-D69C-436F-8DCF-F569FE5A8D33}" type="presOf" srcId="{D552D9EC-52E1-40E0-A01F-D4341CD8FC3A}" destId="{2CA7B143-4D35-4B78-99F4-396E403FEA40}" srcOrd="1" destOrd="0" presId="urn:microsoft.com/office/officeart/2005/8/layout/list1"/>
    <dgm:cxn modelId="{755893A0-3CBE-479D-B2E7-23F342DD9925}" srcId="{7BE7C56C-6064-4AA8-8D7B-036CAF57E42D}" destId="{34694372-6DE3-49ED-A519-CD0186AC7718}" srcOrd="1" destOrd="0" parTransId="{4F477492-68C0-4DFB-8151-7B833E72BD0D}" sibTransId="{92561FC4-AEEA-4EF0-A97D-08913080C649}"/>
    <dgm:cxn modelId="{0C9026B1-AA34-46DD-A847-187561C559B3}" type="presOf" srcId="{8F290C48-6E1B-4EC0-BC67-3B30C43C0882}" destId="{82EFAFA1-A079-42EA-A6E6-F91CB16FA2A8}" srcOrd="0" destOrd="0" presId="urn:microsoft.com/office/officeart/2005/8/layout/list1"/>
    <dgm:cxn modelId="{C5C3F1C0-5DEA-4797-BACA-2DED7C7CBA3F}" type="presOf" srcId="{7BE7C56C-6064-4AA8-8D7B-036CAF57E42D}" destId="{2F894E98-55DA-4169-940F-AD1C6FE8D231}" srcOrd="0" destOrd="0" presId="urn:microsoft.com/office/officeart/2005/8/layout/list1"/>
    <dgm:cxn modelId="{C5ECAAC8-DB53-404A-A997-9BF0BC061575}" type="presOf" srcId="{D552D9EC-52E1-40E0-A01F-D4341CD8FC3A}" destId="{31935C5C-1789-4CCF-B9F6-0C3E5D9A267C}" srcOrd="0" destOrd="0" presId="urn:microsoft.com/office/officeart/2005/8/layout/list1"/>
    <dgm:cxn modelId="{97EFB933-9D25-43B8-BA7A-4907DCB80614}" type="presParOf" srcId="{2F894E98-55DA-4169-940F-AD1C6FE8D231}" destId="{1240DEDF-2E61-4DF8-B8EE-94F36B4CCDCC}" srcOrd="0" destOrd="0" presId="urn:microsoft.com/office/officeart/2005/8/layout/list1"/>
    <dgm:cxn modelId="{EE32E839-BD39-49EF-9446-82057A95CB27}" type="presParOf" srcId="{1240DEDF-2E61-4DF8-B8EE-94F36B4CCDCC}" destId="{31935C5C-1789-4CCF-B9F6-0C3E5D9A267C}" srcOrd="0" destOrd="0" presId="urn:microsoft.com/office/officeart/2005/8/layout/list1"/>
    <dgm:cxn modelId="{2AB20CD4-A863-4CD6-845F-110840FC363F}" type="presParOf" srcId="{1240DEDF-2E61-4DF8-B8EE-94F36B4CCDCC}" destId="{2CA7B143-4D35-4B78-99F4-396E403FEA40}" srcOrd="1" destOrd="0" presId="urn:microsoft.com/office/officeart/2005/8/layout/list1"/>
    <dgm:cxn modelId="{CD15D308-631D-4BAB-9EEA-011E85BE0DA8}" type="presParOf" srcId="{2F894E98-55DA-4169-940F-AD1C6FE8D231}" destId="{ABE09105-1BD0-47FD-ABCB-6B851EF7FD47}" srcOrd="1" destOrd="0" presId="urn:microsoft.com/office/officeart/2005/8/layout/list1"/>
    <dgm:cxn modelId="{0D5C70B1-0D66-48C9-AFAF-57546A09A500}" type="presParOf" srcId="{2F894E98-55DA-4169-940F-AD1C6FE8D231}" destId="{B4F2E04F-16B5-4042-A080-F20359518DDA}" srcOrd="2" destOrd="0" presId="urn:microsoft.com/office/officeart/2005/8/layout/list1"/>
    <dgm:cxn modelId="{F1E414C6-D26C-4BE8-9ED0-4444D16B7AB2}" type="presParOf" srcId="{2F894E98-55DA-4169-940F-AD1C6FE8D231}" destId="{8AE6831E-EB86-4C1A-8344-E41D1C527DC5}" srcOrd="3" destOrd="0" presId="urn:microsoft.com/office/officeart/2005/8/layout/list1"/>
    <dgm:cxn modelId="{AE195A22-2EAF-4AAB-82DA-0A0F25AD8AE8}" type="presParOf" srcId="{2F894E98-55DA-4169-940F-AD1C6FE8D231}" destId="{CACCE32F-F5D8-4A2E-84F7-C663260935A5}" srcOrd="4" destOrd="0" presId="urn:microsoft.com/office/officeart/2005/8/layout/list1"/>
    <dgm:cxn modelId="{F946A968-86EF-436C-8E84-A96EC3D2EFAB}" type="presParOf" srcId="{CACCE32F-F5D8-4A2E-84F7-C663260935A5}" destId="{560F3CA5-74AB-4CE9-A06C-B59F2D1DA02C}" srcOrd="0" destOrd="0" presId="urn:microsoft.com/office/officeart/2005/8/layout/list1"/>
    <dgm:cxn modelId="{56793C73-E38F-4994-A4D2-93E97B4D0BEB}" type="presParOf" srcId="{CACCE32F-F5D8-4A2E-84F7-C663260935A5}" destId="{97A88B69-1004-48CC-877D-0763310B99BB}" srcOrd="1" destOrd="0" presId="urn:microsoft.com/office/officeart/2005/8/layout/list1"/>
    <dgm:cxn modelId="{13A88F5C-6B5E-46CA-96DC-8E67061E1DB9}" type="presParOf" srcId="{2F894E98-55DA-4169-940F-AD1C6FE8D231}" destId="{1912E233-22EA-48F3-9AF4-465BB60932ED}" srcOrd="5" destOrd="0" presId="urn:microsoft.com/office/officeart/2005/8/layout/list1"/>
    <dgm:cxn modelId="{20C3BE52-B927-426B-8CA5-94E9A55DA1CD}" type="presParOf" srcId="{2F894E98-55DA-4169-940F-AD1C6FE8D231}" destId="{AFED1544-55BD-4E5F-A587-AFEB4F22364A}" srcOrd="6" destOrd="0" presId="urn:microsoft.com/office/officeart/2005/8/layout/list1"/>
    <dgm:cxn modelId="{9CB553F8-DDD9-48FE-B84F-FCDB39144515}" type="presParOf" srcId="{2F894E98-55DA-4169-940F-AD1C6FE8D231}" destId="{8596CB7C-1DD9-4E3E-9544-EF69CF689E02}" srcOrd="7" destOrd="0" presId="urn:microsoft.com/office/officeart/2005/8/layout/list1"/>
    <dgm:cxn modelId="{CD7A1F65-4411-463D-8413-44D5B1703F1D}" type="presParOf" srcId="{2F894E98-55DA-4169-940F-AD1C6FE8D231}" destId="{2F6E7C73-DD0F-4A35-99B5-B974986FCB60}" srcOrd="8" destOrd="0" presId="urn:microsoft.com/office/officeart/2005/8/layout/list1"/>
    <dgm:cxn modelId="{A4FD4A44-AC6E-4A86-A89A-F39B2A144203}" type="presParOf" srcId="{2F6E7C73-DD0F-4A35-99B5-B974986FCB60}" destId="{82EFAFA1-A079-42EA-A6E6-F91CB16FA2A8}" srcOrd="0" destOrd="0" presId="urn:microsoft.com/office/officeart/2005/8/layout/list1"/>
    <dgm:cxn modelId="{1DBF5442-EF16-4D76-9416-1C5A52EB6412}" type="presParOf" srcId="{2F6E7C73-DD0F-4A35-99B5-B974986FCB60}" destId="{31EA9310-F51F-47B9-8CB0-BC461A77F76E}" srcOrd="1" destOrd="0" presId="urn:microsoft.com/office/officeart/2005/8/layout/list1"/>
    <dgm:cxn modelId="{7D641F33-5FAB-4851-BA87-623A95C11AFD}" type="presParOf" srcId="{2F894E98-55DA-4169-940F-AD1C6FE8D231}" destId="{8CFAC252-2C83-48A0-9C8D-FEEF5A8B6819}" srcOrd="9" destOrd="0" presId="urn:microsoft.com/office/officeart/2005/8/layout/list1"/>
    <dgm:cxn modelId="{16592F05-D7FE-43FF-B20A-A688C9F5408A}" type="presParOf" srcId="{2F894E98-55DA-4169-940F-AD1C6FE8D231}" destId="{5A3A388C-D91A-4A8F-8775-8E922B827A8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2E04F-16B5-4042-A080-F20359518DDA}">
      <dsp:nvSpPr>
        <dsp:cNvPr id="0" name=""/>
        <dsp:cNvSpPr/>
      </dsp:nvSpPr>
      <dsp:spPr>
        <a:xfrm>
          <a:off x="0" y="36027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7B143-4D35-4B78-99F4-396E403FEA40}">
      <dsp:nvSpPr>
        <dsp:cNvPr id="0" name=""/>
        <dsp:cNvSpPr/>
      </dsp:nvSpPr>
      <dsp:spPr>
        <a:xfrm>
          <a:off x="493633" y="50314"/>
          <a:ext cx="691086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Project Setup</a:t>
          </a:r>
        </a:p>
      </dsp:txBody>
      <dsp:txXfrm>
        <a:off x="523895" y="80576"/>
        <a:ext cx="6850340" cy="559396"/>
      </dsp:txXfrm>
    </dsp:sp>
    <dsp:sp modelId="{AFED1544-55BD-4E5F-A587-AFEB4F22364A}">
      <dsp:nvSpPr>
        <dsp:cNvPr id="0" name=""/>
        <dsp:cNvSpPr/>
      </dsp:nvSpPr>
      <dsp:spPr>
        <a:xfrm>
          <a:off x="0" y="131283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88B69-1004-48CC-877D-0763310B99BB}">
      <dsp:nvSpPr>
        <dsp:cNvPr id="0" name=""/>
        <dsp:cNvSpPr/>
      </dsp:nvSpPr>
      <dsp:spPr>
        <a:xfrm>
          <a:off x="493633" y="1002874"/>
          <a:ext cx="6910864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Custom Shaders</a:t>
          </a:r>
        </a:p>
      </dsp:txBody>
      <dsp:txXfrm>
        <a:off x="523895" y="1033136"/>
        <a:ext cx="6850340" cy="559396"/>
      </dsp:txXfrm>
    </dsp:sp>
    <dsp:sp modelId="{82F06E6F-4745-429E-A737-DBE5CB6157BD}">
      <dsp:nvSpPr>
        <dsp:cNvPr id="0" name=""/>
        <dsp:cNvSpPr/>
      </dsp:nvSpPr>
      <dsp:spPr>
        <a:xfrm>
          <a:off x="0" y="226539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9975B-3A21-4EDE-BE98-79529D3E9809}">
      <dsp:nvSpPr>
        <dsp:cNvPr id="0" name=""/>
        <dsp:cNvSpPr/>
      </dsp:nvSpPr>
      <dsp:spPr>
        <a:xfrm>
          <a:off x="493633" y="1955435"/>
          <a:ext cx="6910864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Simple Boid Logic (Movement, Rotation)</a:t>
          </a:r>
        </a:p>
      </dsp:txBody>
      <dsp:txXfrm>
        <a:off x="523895" y="1985697"/>
        <a:ext cx="6850340" cy="559396"/>
      </dsp:txXfrm>
    </dsp:sp>
    <dsp:sp modelId="{CC97637E-27D7-437A-A444-977886DA9BE4}">
      <dsp:nvSpPr>
        <dsp:cNvPr id="0" name=""/>
        <dsp:cNvSpPr/>
      </dsp:nvSpPr>
      <dsp:spPr>
        <a:xfrm>
          <a:off x="0" y="321795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BE7A5-9CEC-4975-8E03-749AA742B921}">
      <dsp:nvSpPr>
        <dsp:cNvPr id="0" name=""/>
        <dsp:cNvSpPr/>
      </dsp:nvSpPr>
      <dsp:spPr>
        <a:xfrm>
          <a:off x="493633" y="2907995"/>
          <a:ext cx="6910864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Wall Boundaries</a:t>
          </a:r>
        </a:p>
      </dsp:txBody>
      <dsp:txXfrm>
        <a:off x="523895" y="2938257"/>
        <a:ext cx="6850340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2E04F-16B5-4042-A080-F20359518DDA}">
      <dsp:nvSpPr>
        <dsp:cNvPr id="0" name=""/>
        <dsp:cNvSpPr/>
      </dsp:nvSpPr>
      <dsp:spPr>
        <a:xfrm>
          <a:off x="0" y="83655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7B143-4D35-4B78-99F4-396E403FEA40}">
      <dsp:nvSpPr>
        <dsp:cNvPr id="0" name=""/>
        <dsp:cNvSpPr/>
      </dsp:nvSpPr>
      <dsp:spPr>
        <a:xfrm>
          <a:off x="493633" y="526594"/>
          <a:ext cx="691086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Add controls to change aspects of Boids</a:t>
          </a:r>
        </a:p>
      </dsp:txBody>
      <dsp:txXfrm>
        <a:off x="523895" y="556856"/>
        <a:ext cx="6850340" cy="559396"/>
      </dsp:txXfrm>
    </dsp:sp>
    <dsp:sp modelId="{AFED1544-55BD-4E5F-A587-AFEB4F22364A}">
      <dsp:nvSpPr>
        <dsp:cNvPr id="0" name=""/>
        <dsp:cNvSpPr/>
      </dsp:nvSpPr>
      <dsp:spPr>
        <a:xfrm>
          <a:off x="0" y="178911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88B69-1004-48CC-877D-0763310B99BB}">
      <dsp:nvSpPr>
        <dsp:cNvPr id="0" name=""/>
        <dsp:cNvSpPr/>
      </dsp:nvSpPr>
      <dsp:spPr>
        <a:xfrm>
          <a:off x="493633" y="1479154"/>
          <a:ext cx="6910864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Add additional Rules (Leadership, Swarms/Racism, etc.) </a:t>
          </a:r>
        </a:p>
      </dsp:txBody>
      <dsp:txXfrm>
        <a:off x="523895" y="1509416"/>
        <a:ext cx="6850340" cy="559396"/>
      </dsp:txXfrm>
    </dsp:sp>
    <dsp:sp modelId="{5A3A388C-D91A-4A8F-8775-8E922B827A88}">
      <dsp:nvSpPr>
        <dsp:cNvPr id="0" name=""/>
        <dsp:cNvSpPr/>
      </dsp:nvSpPr>
      <dsp:spPr>
        <a:xfrm>
          <a:off x="0" y="274167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A9310-F51F-47B9-8CB0-BC461A77F76E}">
      <dsp:nvSpPr>
        <dsp:cNvPr id="0" name=""/>
        <dsp:cNvSpPr/>
      </dsp:nvSpPr>
      <dsp:spPr>
        <a:xfrm>
          <a:off x="493633" y="2431714"/>
          <a:ext cx="6910864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 a better Model for the boids </a:t>
          </a:r>
        </a:p>
      </dsp:txBody>
      <dsp:txXfrm>
        <a:off x="523895" y="2461976"/>
        <a:ext cx="6850340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07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5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4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4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3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6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9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0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99469FE-4A7F-4B7D-A132-D7DD2D0E93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0FC437A-FA07-43FF-8D8B-24BB93EE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7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Boids Simulation written in Python with Pygame">
            <a:extLst>
              <a:ext uri="{FF2B5EF4-FFF2-40B4-BE49-F238E27FC236}">
                <a16:creationId xmlns:a16="http://schemas.microsoft.com/office/drawing/2014/main" id="{E147BFCA-4248-428B-A148-3BCB703700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298" y="-1721497"/>
            <a:ext cx="12313298" cy="923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2E4282-CD63-473C-91C0-7A16D9BEA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Project:</a:t>
            </a:r>
            <a:br>
              <a:rPr lang="en-US" dirty="0"/>
            </a:br>
            <a:r>
              <a:rPr lang="en-US" dirty="0"/>
              <a:t> Boids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9A8BD-EBE4-40BD-953A-D5601B269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x810 Computer Graphics Final Project </a:t>
            </a:r>
          </a:p>
          <a:p>
            <a:r>
              <a:rPr lang="en-US" dirty="0"/>
              <a:t>Jorrin Thacker</a:t>
            </a:r>
          </a:p>
        </p:txBody>
      </p:sp>
    </p:spTree>
    <p:extLst>
      <p:ext uri="{BB962C8B-B14F-4D97-AF65-F5344CB8AC3E}">
        <p14:creationId xmlns:p14="http://schemas.microsoft.com/office/powerpoint/2010/main" val="366091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6BA5-9E8C-4E6A-9620-F70ADC17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Milestone 1 (Complete)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8E20ED-26F1-49B2-B4B4-695E450ED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366652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05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8A74-AD15-43E9-AE05-D177E861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 (Complete)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1ABB-AD6C-475E-99F0-B38A6A0F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Boid Rules (Separation, Alignment, Cohesion)</a:t>
            </a:r>
          </a:p>
          <a:p>
            <a:r>
              <a:rPr lang="en-US" dirty="0"/>
              <a:t>Add collision detection for boids (Walls, Objects)</a:t>
            </a:r>
          </a:p>
          <a:p>
            <a:r>
              <a:rPr lang="en-US" dirty="0"/>
              <a:t>Create Boid Playground with many objects to navigate (cubes, Spheres, Torus, etc.)</a:t>
            </a:r>
          </a:p>
          <a:p>
            <a:endParaRPr lang="en-US" dirty="0"/>
          </a:p>
        </p:txBody>
      </p:sp>
      <p:pic>
        <p:nvPicPr>
          <p:cNvPr id="1027" name="Picture 3" descr="Optimising Boids Algorithm With Unsupervised Learning | by Adam Price |  Towards Data Science">
            <a:extLst>
              <a:ext uri="{FF2B5EF4-FFF2-40B4-BE49-F238E27FC236}">
                <a16:creationId xmlns:a16="http://schemas.microsoft.com/office/drawing/2014/main" id="{535E2981-C2CF-4DC6-83C0-9FD2D129F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1" y="3946071"/>
            <a:ext cx="7775577" cy="214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07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6BA5-9E8C-4E6A-9620-F70ADC17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Milestone 3 (Complete)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8E20ED-26F1-49B2-B4B4-695E450ED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461445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63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E5B2E65-5BAE-4908-A462-0996D2354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96000" cy="6858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26BB5E-FC63-443E-A290-0DC7BAD7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65370"/>
            <a:ext cx="5870713" cy="6464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A65C2-9EF5-4E4D-8E1F-8626DDCA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50" y="893287"/>
            <a:ext cx="5186109" cy="162031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Milestone 4 (future)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BDE89-73AD-417D-80F5-7F73D085D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56" y="703169"/>
            <a:ext cx="2364317" cy="1976943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253E0D-9245-4224-9FAF-7F3FAC27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803BCA-D9FF-426E-9956-E8EB68C0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683" y="1386718"/>
            <a:ext cx="2846996" cy="633456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B4B33B-98C6-4087-8AB0-5CCCDA0B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528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Blue jack mackerel merge into a bait ball a torus that confuses predators.">
            <a:extLst>
              <a:ext uri="{FF2B5EF4-FFF2-40B4-BE49-F238E27FC236}">
                <a16:creationId xmlns:a16="http://schemas.microsoft.com/office/drawing/2014/main" id="{1FEA5F9D-991E-429E-93E1-4F6CDC950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0" r="-1" b="-1"/>
          <a:stretch/>
        </p:blipFill>
        <p:spPr bwMode="auto">
          <a:xfrm>
            <a:off x="326156" y="4475716"/>
            <a:ext cx="2364317" cy="138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Flocks of Sheep">
            <a:extLst>
              <a:ext uri="{FF2B5EF4-FFF2-40B4-BE49-F238E27FC236}">
                <a16:creationId xmlns:a16="http://schemas.microsoft.com/office/drawing/2014/main" id="{D2072787-6291-4747-AEFB-95253316E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3" r="-1" b="-1"/>
          <a:stretch/>
        </p:blipFill>
        <p:spPr bwMode="auto">
          <a:xfrm>
            <a:off x="3408023" y="4475718"/>
            <a:ext cx="2364317" cy="13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181D-86F5-4FAE-AEAC-C0F954D73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052" y="2546430"/>
            <a:ext cx="5186108" cy="354957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- Add compute shader (for telling which boids are near each other)</a:t>
            </a:r>
          </a:p>
          <a:p>
            <a:r>
              <a:rPr lang="en-US" sz="1800" dirty="0">
                <a:solidFill>
                  <a:schemeClr val="bg1"/>
                </a:solidFill>
              </a:rPr>
              <a:t>- Implement a more animalistic flock formation (V-formation, torus, diamond, etc.)</a:t>
            </a:r>
          </a:p>
          <a:p>
            <a:r>
              <a:rPr lang="en-US" sz="1800" dirty="0">
                <a:solidFill>
                  <a:schemeClr val="bg1"/>
                </a:solidFill>
              </a:rPr>
              <a:t>- Add other formation options for the type of flock the boids will follow (fish, ants, locusts, etc.)</a:t>
            </a:r>
          </a:p>
        </p:txBody>
      </p:sp>
    </p:spTree>
    <p:extLst>
      <p:ext uri="{BB962C8B-B14F-4D97-AF65-F5344CB8AC3E}">
        <p14:creationId xmlns:p14="http://schemas.microsoft.com/office/powerpoint/2010/main" val="244818488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69</TotalTime>
  <Words>164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Basis</vt:lpstr>
      <vt:lpstr>Final Project:  Boids</vt:lpstr>
      <vt:lpstr>Milestone 1 (Complete)</vt:lpstr>
      <vt:lpstr>Milestone 2 (Complete)</vt:lpstr>
      <vt:lpstr>Milestone 3 (Complete)</vt:lpstr>
      <vt:lpstr>Milestone 4 (future)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Boids</dc:title>
  <dc:creator>Jorrin Christopher Thacker</dc:creator>
  <cp:lastModifiedBy>Jorrin Christopher Thacker</cp:lastModifiedBy>
  <cp:revision>9</cp:revision>
  <dcterms:created xsi:type="dcterms:W3CDTF">2021-12-07T22:31:48Z</dcterms:created>
  <dcterms:modified xsi:type="dcterms:W3CDTF">2021-12-13T22:40:50Z</dcterms:modified>
</cp:coreProperties>
</file>