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4" r:id="rId5"/>
    <p:sldId id="257" r:id="rId6"/>
    <p:sldId id="258" r:id="rId7"/>
    <p:sldId id="263" r:id="rId8"/>
    <p:sldId id="268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C527F-D963-4FC9-97FC-73CD77FC66A5}" v="19" dt="2021-12-14T03:50:0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rin Christopher Thacker" userId="374b41c1-a39e-4c39-a3e2-05d7d6d8bf3e" providerId="ADAL" clId="{E33C527F-D963-4FC9-97FC-73CD77FC66A5}"/>
    <pc:docChg chg="undo custSel addSld delSld modSld">
      <pc:chgData name="Jorrin Christopher Thacker" userId="374b41c1-a39e-4c39-a3e2-05d7d6d8bf3e" providerId="ADAL" clId="{E33C527F-D963-4FC9-97FC-73CD77FC66A5}" dt="2021-12-14T03:50:17.891" v="152" actId="6549"/>
      <pc:docMkLst>
        <pc:docMk/>
      </pc:docMkLst>
      <pc:sldChg chg="add setBg">
        <pc:chgData name="Jorrin Christopher Thacker" userId="374b41c1-a39e-4c39-a3e2-05d7d6d8bf3e" providerId="ADAL" clId="{E33C527F-D963-4FC9-97FC-73CD77FC66A5}" dt="2021-12-14T03:43:00.069" v="32"/>
        <pc:sldMkLst>
          <pc:docMk/>
          <pc:sldMk cId="1087052738" sldId="257"/>
        </pc:sldMkLst>
      </pc:sldChg>
      <pc:sldChg chg="modSp mod">
        <pc:chgData name="Jorrin Christopher Thacker" userId="374b41c1-a39e-4c39-a3e2-05d7d6d8bf3e" providerId="ADAL" clId="{E33C527F-D963-4FC9-97FC-73CD77FC66A5}" dt="2021-12-14T03:35:09.861" v="20"/>
        <pc:sldMkLst>
          <pc:docMk/>
          <pc:sldMk cId="2448184880" sldId="261"/>
        </pc:sldMkLst>
        <pc:spChg chg="mod">
          <ac:chgData name="Jorrin Christopher Thacker" userId="374b41c1-a39e-4c39-a3e2-05d7d6d8bf3e" providerId="ADAL" clId="{E33C527F-D963-4FC9-97FC-73CD77FC66A5}" dt="2021-12-14T03:35:09.861" v="20"/>
          <ac:spMkLst>
            <pc:docMk/>
            <pc:sldMk cId="2448184880" sldId="261"/>
            <ac:spMk id="3" creationId="{5732181D-86F5-4FAE-AEAC-C0F954D735EE}"/>
          </ac:spMkLst>
        </pc:spChg>
      </pc:sldChg>
      <pc:sldChg chg="addSp delSp">
        <pc:chgData name="Jorrin Christopher Thacker" userId="374b41c1-a39e-4c39-a3e2-05d7d6d8bf3e" providerId="ADAL" clId="{E33C527F-D963-4FC9-97FC-73CD77FC66A5}" dt="2021-12-14T03:47:13.391" v="86"/>
        <pc:sldMkLst>
          <pc:docMk/>
          <pc:sldMk cId="2204635955" sldId="263"/>
        </pc:sldMkLst>
        <pc:spChg chg="add del">
          <ac:chgData name="Jorrin Christopher Thacker" userId="374b41c1-a39e-4c39-a3e2-05d7d6d8bf3e" providerId="ADAL" clId="{E33C527F-D963-4FC9-97FC-73CD77FC66A5}" dt="2021-12-14T03:47:13.391" v="86"/>
          <ac:spMkLst>
            <pc:docMk/>
            <pc:sldMk cId="2204635955" sldId="263"/>
            <ac:spMk id="3" creationId="{03994E58-E9F1-4750-BEC2-ACB628571B61}"/>
          </ac:spMkLst>
        </pc:spChg>
      </pc:sldChg>
      <pc:sldChg chg="modSp mod modAnim">
        <pc:chgData name="Jorrin Christopher Thacker" userId="374b41c1-a39e-4c39-a3e2-05d7d6d8bf3e" providerId="ADAL" clId="{E33C527F-D963-4FC9-97FC-73CD77FC66A5}" dt="2021-12-14T03:42:24.879" v="31"/>
        <pc:sldMkLst>
          <pc:docMk/>
          <pc:sldMk cId="702980836" sldId="264"/>
        </pc:sldMkLst>
        <pc:picChg chg="mod">
          <ac:chgData name="Jorrin Christopher Thacker" userId="374b41c1-a39e-4c39-a3e2-05d7d6d8bf3e" providerId="ADAL" clId="{E33C527F-D963-4FC9-97FC-73CD77FC66A5}" dt="2021-12-14T03:41:30.389" v="27" actId="14100"/>
          <ac:picMkLst>
            <pc:docMk/>
            <pc:sldMk cId="702980836" sldId="264"/>
            <ac:picMk id="4" creationId="{865B148F-8FDC-4891-AFF5-DA394AAAAC0C}"/>
          </ac:picMkLst>
        </pc:picChg>
      </pc:sldChg>
      <pc:sldChg chg="modSp mod">
        <pc:chgData name="Jorrin Christopher Thacker" userId="374b41c1-a39e-4c39-a3e2-05d7d6d8bf3e" providerId="ADAL" clId="{E33C527F-D963-4FC9-97FC-73CD77FC66A5}" dt="2021-12-14T03:50:17.891" v="152" actId="6549"/>
        <pc:sldMkLst>
          <pc:docMk/>
          <pc:sldMk cId="3893744761" sldId="265"/>
        </pc:sldMkLst>
        <pc:spChg chg="mod">
          <ac:chgData name="Jorrin Christopher Thacker" userId="374b41c1-a39e-4c39-a3e2-05d7d6d8bf3e" providerId="ADAL" clId="{E33C527F-D963-4FC9-97FC-73CD77FC66A5}" dt="2021-12-14T03:50:17.891" v="152" actId="6549"/>
          <ac:spMkLst>
            <pc:docMk/>
            <pc:sldMk cId="3893744761" sldId="265"/>
            <ac:spMk id="3" creationId="{6BE36CC1-804A-4778-8E82-B9253CCEA975}"/>
          </ac:spMkLst>
        </pc:spChg>
      </pc:sldChg>
      <pc:sldChg chg="modSp del mod">
        <pc:chgData name="Jorrin Christopher Thacker" userId="374b41c1-a39e-4c39-a3e2-05d7d6d8bf3e" providerId="ADAL" clId="{E33C527F-D963-4FC9-97FC-73CD77FC66A5}" dt="2021-12-14T03:43:36.908" v="33" actId="47"/>
        <pc:sldMkLst>
          <pc:docMk/>
          <pc:sldMk cId="540898490" sldId="268"/>
        </pc:sldMkLst>
        <pc:spChg chg="mod">
          <ac:chgData name="Jorrin Christopher Thacker" userId="374b41c1-a39e-4c39-a3e2-05d7d6d8bf3e" providerId="ADAL" clId="{E33C527F-D963-4FC9-97FC-73CD77FC66A5}" dt="2021-12-14T03:35:43.108" v="23" actId="14100"/>
          <ac:spMkLst>
            <pc:docMk/>
            <pc:sldMk cId="540898490" sldId="268"/>
            <ac:spMk id="2" creationId="{FCCE2DE8-4142-47ED-8FD0-046C4700D11E}"/>
          </ac:spMkLst>
        </pc:spChg>
      </pc:sldChg>
      <pc:sldChg chg="addSp delSp modSp new mod setBg addAnim delAnim setClrOvrMap">
        <pc:chgData name="Jorrin Christopher Thacker" userId="374b41c1-a39e-4c39-a3e2-05d7d6d8bf3e" providerId="ADAL" clId="{E33C527F-D963-4FC9-97FC-73CD77FC66A5}" dt="2021-12-14T03:49:17.625" v="105" actId="26606"/>
        <pc:sldMkLst>
          <pc:docMk/>
          <pc:sldMk cId="3284880747" sldId="268"/>
        </pc:sldMkLst>
        <pc:spChg chg="mod ord">
          <ac:chgData name="Jorrin Christopher Thacker" userId="374b41c1-a39e-4c39-a3e2-05d7d6d8bf3e" providerId="ADAL" clId="{E33C527F-D963-4FC9-97FC-73CD77FC66A5}" dt="2021-12-14T03:49:17.625" v="105" actId="26606"/>
          <ac:spMkLst>
            <pc:docMk/>
            <pc:sldMk cId="3284880747" sldId="268"/>
            <ac:spMk id="2" creationId="{99F968DC-7D07-4252-BC4D-0F1B0DAB62BF}"/>
          </ac:spMkLst>
        </pc:spChg>
        <pc:spChg chg="add del">
          <ac:chgData name="Jorrin Christopher Thacker" userId="374b41c1-a39e-4c39-a3e2-05d7d6d8bf3e" providerId="ADAL" clId="{E33C527F-D963-4FC9-97FC-73CD77FC66A5}" dt="2021-12-14T03:46:50.822" v="82" actId="26606"/>
          <ac:spMkLst>
            <pc:docMk/>
            <pc:sldMk cId="3284880747" sldId="268"/>
            <ac:spMk id="3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7:06.124" v="84" actId="478"/>
          <ac:spMkLst>
            <pc:docMk/>
            <pc:sldMk cId="3284880747" sldId="268"/>
            <ac:spMk id="4" creationId="{994258DD-9825-41A2-9AE5-95789A459DF9}"/>
          </ac:spMkLst>
        </pc:spChg>
        <pc:spChg chg="add del">
          <ac:chgData name="Jorrin Christopher Thacker" userId="374b41c1-a39e-4c39-a3e2-05d7d6d8bf3e" providerId="ADAL" clId="{E33C527F-D963-4FC9-97FC-73CD77FC66A5}" dt="2021-12-14T03:46:44.925" v="69" actId="26606"/>
          <ac:spMkLst>
            <pc:docMk/>
            <pc:sldMk cId="3284880747" sldId="268"/>
            <ac:spMk id="6" creationId="{0B323FE0-DFB0-4368-A3C2-FC1402A98C03}"/>
          </ac:spMkLst>
        </pc:spChg>
        <pc:spChg chg="add del">
          <ac:chgData name="Jorrin Christopher Thacker" userId="374b41c1-a39e-4c39-a3e2-05d7d6d8bf3e" providerId="ADAL" clId="{E33C527F-D963-4FC9-97FC-73CD77FC66A5}" dt="2021-12-14T03:46:44.925" v="69" actId="26606"/>
          <ac:spMkLst>
            <pc:docMk/>
            <pc:sldMk cId="3284880747" sldId="268"/>
            <ac:spMk id="8" creationId="{00C4F1C3-3ADD-491F-8C66-57912A242177}"/>
          </ac:spMkLst>
        </pc:spChg>
        <pc:spChg chg="add del">
          <ac:chgData name="Jorrin Christopher Thacker" userId="374b41c1-a39e-4c39-a3e2-05d7d6d8bf3e" providerId="ADAL" clId="{E33C527F-D963-4FC9-97FC-73CD77FC66A5}" dt="2021-12-14T03:46:27.331" v="48" actId="26606"/>
          <ac:spMkLst>
            <pc:docMk/>
            <pc:sldMk cId="3284880747" sldId="268"/>
            <ac:spMk id="9" creationId="{809C0BCD-BEE9-423F-A51C-BCCD8E5EAADA}"/>
          </ac:spMkLst>
        </pc:spChg>
        <pc:spChg chg="add del">
          <ac:chgData name="Jorrin Christopher Thacker" userId="374b41c1-a39e-4c39-a3e2-05d7d6d8bf3e" providerId="ADAL" clId="{E33C527F-D963-4FC9-97FC-73CD77FC66A5}" dt="2021-12-14T03:46:35.971" v="52" actId="26606"/>
          <ac:spMkLst>
            <pc:docMk/>
            <pc:sldMk cId="3284880747" sldId="268"/>
            <ac:spMk id="10" creationId="{79CBD3C9-4E66-426D-948E-7CF4778107E8}"/>
          </ac:spMkLst>
        </pc:spChg>
        <pc:spChg chg="add del">
          <ac:chgData name="Jorrin Christopher Thacker" userId="374b41c1-a39e-4c39-a3e2-05d7d6d8bf3e" providerId="ADAL" clId="{E33C527F-D963-4FC9-97FC-73CD77FC66A5}" dt="2021-12-14T03:46:27.331" v="48" actId="26606"/>
          <ac:spMkLst>
            <pc:docMk/>
            <pc:sldMk cId="3284880747" sldId="268"/>
            <ac:spMk id="11" creationId="{9998D094-42B2-42BA-AA14-E8FBE073A5D8}"/>
          </ac:spMkLst>
        </pc:spChg>
        <pc:spChg chg="add del">
          <ac:chgData name="Jorrin Christopher Thacker" userId="374b41c1-a39e-4c39-a3e2-05d7d6d8bf3e" providerId="ADAL" clId="{E33C527F-D963-4FC9-97FC-73CD77FC66A5}" dt="2021-12-14T03:46:35.971" v="52" actId="26606"/>
          <ac:spMkLst>
            <pc:docMk/>
            <pc:sldMk cId="3284880747" sldId="268"/>
            <ac:spMk id="12" creationId="{DDB95FCF-AD96-482F-9FB8-CD95725E6EFF}"/>
          </ac:spMkLst>
        </pc:spChg>
        <pc:spChg chg="add del">
          <ac:chgData name="Jorrin Christopher Thacker" userId="374b41c1-a39e-4c39-a3e2-05d7d6d8bf3e" providerId="ADAL" clId="{E33C527F-D963-4FC9-97FC-73CD77FC66A5}" dt="2021-12-14T03:46:27.331" v="48" actId="26606"/>
          <ac:spMkLst>
            <pc:docMk/>
            <pc:sldMk cId="3284880747" sldId="268"/>
            <ac:spMk id="15" creationId="{F7726A94-1EF0-4D91-B7BF-C033E3D6E51B}"/>
          </ac:spMkLst>
        </pc:spChg>
        <pc:spChg chg="add del">
          <ac:chgData name="Jorrin Christopher Thacker" userId="374b41c1-a39e-4c39-a3e2-05d7d6d8bf3e" providerId="ADAL" clId="{E33C527F-D963-4FC9-97FC-73CD77FC66A5}" dt="2021-12-14T03:46:35.971" v="52" actId="26606"/>
          <ac:spMkLst>
            <pc:docMk/>
            <pc:sldMk cId="3284880747" sldId="268"/>
            <ac:spMk id="16" creationId="{24AF37F0-1E8F-443E-AA28-4BC6348204B4}"/>
          </ac:spMkLst>
        </pc:spChg>
        <pc:spChg chg="add del">
          <ac:chgData name="Jorrin Christopher Thacker" userId="374b41c1-a39e-4c39-a3e2-05d7d6d8bf3e" providerId="ADAL" clId="{E33C527F-D963-4FC9-97FC-73CD77FC66A5}" dt="2021-12-14T03:46:35.971" v="52" actId="26606"/>
          <ac:spMkLst>
            <pc:docMk/>
            <pc:sldMk cId="3284880747" sldId="268"/>
            <ac:spMk id="18" creationId="{3DBE9D54-6250-40F2-A23A-F9CEBF5F9196}"/>
          </ac:spMkLst>
        </pc:spChg>
        <pc:spChg chg="add del">
          <ac:chgData name="Jorrin Christopher Thacker" userId="374b41c1-a39e-4c39-a3e2-05d7d6d8bf3e" providerId="ADAL" clId="{E33C527F-D963-4FC9-97FC-73CD77FC66A5}" dt="2021-12-14T03:46:27.331" v="48" actId="26606"/>
          <ac:spMkLst>
            <pc:docMk/>
            <pc:sldMk cId="3284880747" sldId="268"/>
            <ac:spMk id="19" creationId="{24FB4153-1E3E-4AE9-8306-E8C292894B04}"/>
          </ac:spMkLst>
        </pc:spChg>
        <pc:spChg chg="add del">
          <ac:chgData name="Jorrin Christopher Thacker" userId="374b41c1-a39e-4c39-a3e2-05d7d6d8bf3e" providerId="ADAL" clId="{E33C527F-D963-4FC9-97FC-73CD77FC66A5}" dt="2021-12-14T03:46:28.800" v="50" actId="26606"/>
          <ac:spMkLst>
            <pc:docMk/>
            <pc:sldMk cId="3284880747" sldId="268"/>
            <ac:spMk id="21" creationId="{809C0BCD-BEE9-423F-A51C-BCCD8E5EAADA}"/>
          </ac:spMkLst>
        </pc:spChg>
        <pc:spChg chg="add del">
          <ac:chgData name="Jorrin Christopher Thacker" userId="374b41c1-a39e-4c39-a3e2-05d7d6d8bf3e" providerId="ADAL" clId="{E33C527F-D963-4FC9-97FC-73CD77FC66A5}" dt="2021-12-14T03:46:28.800" v="50" actId="26606"/>
          <ac:spMkLst>
            <pc:docMk/>
            <pc:sldMk cId="3284880747" sldId="268"/>
            <ac:spMk id="22" creationId="{9998D094-42B2-42BA-AA14-E8FBE073A5D8}"/>
          </ac:spMkLst>
        </pc:spChg>
        <pc:spChg chg="add del">
          <ac:chgData name="Jorrin Christopher Thacker" userId="374b41c1-a39e-4c39-a3e2-05d7d6d8bf3e" providerId="ADAL" clId="{E33C527F-D963-4FC9-97FC-73CD77FC66A5}" dt="2021-12-14T03:46:28.800" v="50" actId="26606"/>
          <ac:spMkLst>
            <pc:docMk/>
            <pc:sldMk cId="3284880747" sldId="268"/>
            <ac:spMk id="24" creationId="{F7726A94-1EF0-4D91-B7BF-C033E3D6E51B}"/>
          </ac:spMkLst>
        </pc:spChg>
        <pc:spChg chg="add del">
          <ac:chgData name="Jorrin Christopher Thacker" userId="374b41c1-a39e-4c39-a3e2-05d7d6d8bf3e" providerId="ADAL" clId="{E33C527F-D963-4FC9-97FC-73CD77FC66A5}" dt="2021-12-14T03:46:28.800" v="50" actId="26606"/>
          <ac:spMkLst>
            <pc:docMk/>
            <pc:sldMk cId="3284880747" sldId="268"/>
            <ac:spMk id="27" creationId="{24FB4153-1E3E-4AE9-8306-E8C292894B04}"/>
          </ac:spMkLst>
        </pc:spChg>
        <pc:spChg chg="add del">
          <ac:chgData name="Jorrin Christopher Thacker" userId="374b41c1-a39e-4c39-a3e2-05d7d6d8bf3e" providerId="ADAL" clId="{E33C527F-D963-4FC9-97FC-73CD77FC66A5}" dt="2021-12-14T03:46:44.925" v="69" actId="26606"/>
          <ac:spMkLst>
            <pc:docMk/>
            <pc:sldMk cId="3284880747" sldId="268"/>
            <ac:spMk id="29" creationId="{7C684499-6F30-4C6A-8094-E2E3E91B3050}"/>
          </ac:spMkLst>
        </pc:spChg>
        <pc:spChg chg="add del">
          <ac:chgData name="Jorrin Christopher Thacker" userId="374b41c1-a39e-4c39-a3e2-05d7d6d8bf3e" providerId="ADAL" clId="{E33C527F-D963-4FC9-97FC-73CD77FC66A5}" dt="2021-12-14T03:46:44.925" v="69" actId="26606"/>
          <ac:spMkLst>
            <pc:docMk/>
            <pc:sldMk cId="3284880747" sldId="268"/>
            <ac:spMk id="30" creationId="{D5AECED4-26C2-4E8F-A340-2402369DC222}"/>
          </ac:spMkLst>
        </pc:spChg>
        <pc:spChg chg="add del">
          <ac:chgData name="Jorrin Christopher Thacker" userId="374b41c1-a39e-4c39-a3e2-05d7d6d8bf3e" providerId="ADAL" clId="{E33C527F-D963-4FC9-97FC-73CD77FC66A5}" dt="2021-12-14T03:46:45.340" v="71" actId="26606"/>
          <ac:spMkLst>
            <pc:docMk/>
            <pc:sldMk cId="3284880747" sldId="268"/>
            <ac:spMk id="33" creationId="{8E8DBDA3-652C-4F87-B53B-7F73AC8F4FF9}"/>
          </ac:spMkLst>
        </pc:spChg>
        <pc:spChg chg="add del">
          <ac:chgData name="Jorrin Christopher Thacker" userId="374b41c1-a39e-4c39-a3e2-05d7d6d8bf3e" providerId="ADAL" clId="{E33C527F-D963-4FC9-97FC-73CD77FC66A5}" dt="2021-12-14T03:46:45.340" v="71" actId="26606"/>
          <ac:spMkLst>
            <pc:docMk/>
            <pc:sldMk cId="3284880747" sldId="268"/>
            <ac:spMk id="34" creationId="{42187232-3845-418F-A17C-C138F01D98AB}"/>
          </ac:spMkLst>
        </pc:spChg>
        <pc:spChg chg="add del">
          <ac:chgData name="Jorrin Christopher Thacker" userId="374b41c1-a39e-4c39-a3e2-05d7d6d8bf3e" providerId="ADAL" clId="{E33C527F-D963-4FC9-97FC-73CD77FC66A5}" dt="2021-12-14T03:46:45.340" v="71" actId="26606"/>
          <ac:spMkLst>
            <pc:docMk/>
            <pc:sldMk cId="3284880747" sldId="268"/>
            <ac:spMk id="35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6:45.796" v="73" actId="26606"/>
          <ac:spMkLst>
            <pc:docMk/>
            <pc:sldMk cId="3284880747" sldId="268"/>
            <ac:spMk id="37" creationId="{7578A52D-2496-4956-A9A4-EA5C38B2F1FC}"/>
          </ac:spMkLst>
        </pc:spChg>
        <pc:spChg chg="add del">
          <ac:chgData name="Jorrin Christopher Thacker" userId="374b41c1-a39e-4c39-a3e2-05d7d6d8bf3e" providerId="ADAL" clId="{E33C527F-D963-4FC9-97FC-73CD77FC66A5}" dt="2021-12-14T03:46:45.796" v="73" actId="26606"/>
          <ac:spMkLst>
            <pc:docMk/>
            <pc:sldMk cId="3284880747" sldId="268"/>
            <ac:spMk id="38" creationId="{9809C8E2-EF9B-4E0B-A17E-836DE0508E76}"/>
          </ac:spMkLst>
        </pc:spChg>
        <pc:spChg chg="add del">
          <ac:chgData name="Jorrin Christopher Thacker" userId="374b41c1-a39e-4c39-a3e2-05d7d6d8bf3e" providerId="ADAL" clId="{E33C527F-D963-4FC9-97FC-73CD77FC66A5}" dt="2021-12-14T03:46:45.796" v="73" actId="26606"/>
          <ac:spMkLst>
            <pc:docMk/>
            <pc:sldMk cId="3284880747" sldId="268"/>
            <ac:spMk id="39" creationId="{61EB557E-621E-4254-B750-85274C5F4D5C}"/>
          </ac:spMkLst>
        </pc:spChg>
        <pc:spChg chg="add del">
          <ac:chgData name="Jorrin Christopher Thacker" userId="374b41c1-a39e-4c39-a3e2-05d7d6d8bf3e" providerId="ADAL" clId="{E33C527F-D963-4FC9-97FC-73CD77FC66A5}" dt="2021-12-14T03:46:45.796" v="73" actId="26606"/>
          <ac:spMkLst>
            <pc:docMk/>
            <pc:sldMk cId="3284880747" sldId="268"/>
            <ac:spMk id="40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6:47.493" v="75" actId="26606"/>
          <ac:spMkLst>
            <pc:docMk/>
            <pc:sldMk cId="3284880747" sldId="268"/>
            <ac:spMk id="42" creationId="{BC67B137-15B0-4AF6-94A8-AC00BA8D7BE3}"/>
          </ac:spMkLst>
        </pc:spChg>
        <pc:spChg chg="add del">
          <ac:chgData name="Jorrin Christopher Thacker" userId="374b41c1-a39e-4c39-a3e2-05d7d6d8bf3e" providerId="ADAL" clId="{E33C527F-D963-4FC9-97FC-73CD77FC66A5}" dt="2021-12-14T03:46:47.493" v="75" actId="26606"/>
          <ac:spMkLst>
            <pc:docMk/>
            <pc:sldMk cId="3284880747" sldId="268"/>
            <ac:spMk id="43" creationId="{5699F27B-22F2-45E1-BFB8-2B1FF14A955D}"/>
          </ac:spMkLst>
        </pc:spChg>
        <pc:spChg chg="add del">
          <ac:chgData name="Jorrin Christopher Thacker" userId="374b41c1-a39e-4c39-a3e2-05d7d6d8bf3e" providerId="ADAL" clId="{E33C527F-D963-4FC9-97FC-73CD77FC66A5}" dt="2021-12-14T03:46:47.493" v="75" actId="26606"/>
          <ac:spMkLst>
            <pc:docMk/>
            <pc:sldMk cId="3284880747" sldId="268"/>
            <ac:spMk id="45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6:49.573" v="77" actId="26606"/>
          <ac:spMkLst>
            <pc:docMk/>
            <pc:sldMk cId="3284880747" sldId="268"/>
            <ac:spMk id="47" creationId="{8E8DBDA3-652C-4F87-B53B-7F73AC8F4FF9}"/>
          </ac:spMkLst>
        </pc:spChg>
        <pc:spChg chg="add del">
          <ac:chgData name="Jorrin Christopher Thacker" userId="374b41c1-a39e-4c39-a3e2-05d7d6d8bf3e" providerId="ADAL" clId="{E33C527F-D963-4FC9-97FC-73CD77FC66A5}" dt="2021-12-14T03:46:49.573" v="77" actId="26606"/>
          <ac:spMkLst>
            <pc:docMk/>
            <pc:sldMk cId="3284880747" sldId="268"/>
            <ac:spMk id="48" creationId="{42187232-3845-418F-A17C-C138F01D98AB}"/>
          </ac:spMkLst>
        </pc:spChg>
        <pc:spChg chg="add del">
          <ac:chgData name="Jorrin Christopher Thacker" userId="374b41c1-a39e-4c39-a3e2-05d7d6d8bf3e" providerId="ADAL" clId="{E33C527F-D963-4FC9-97FC-73CD77FC66A5}" dt="2021-12-14T03:46:49.573" v="77" actId="26606"/>
          <ac:spMkLst>
            <pc:docMk/>
            <pc:sldMk cId="3284880747" sldId="268"/>
            <ac:spMk id="49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6:50.231" v="79" actId="26606"/>
          <ac:spMkLst>
            <pc:docMk/>
            <pc:sldMk cId="3284880747" sldId="268"/>
            <ac:spMk id="51" creationId="{7578A52D-2496-4956-A9A4-EA5C38B2F1FC}"/>
          </ac:spMkLst>
        </pc:spChg>
        <pc:spChg chg="add del">
          <ac:chgData name="Jorrin Christopher Thacker" userId="374b41c1-a39e-4c39-a3e2-05d7d6d8bf3e" providerId="ADAL" clId="{E33C527F-D963-4FC9-97FC-73CD77FC66A5}" dt="2021-12-14T03:46:50.231" v="79" actId="26606"/>
          <ac:spMkLst>
            <pc:docMk/>
            <pc:sldMk cId="3284880747" sldId="268"/>
            <ac:spMk id="52" creationId="{9809C8E2-EF9B-4E0B-A17E-836DE0508E76}"/>
          </ac:spMkLst>
        </pc:spChg>
        <pc:spChg chg="add del">
          <ac:chgData name="Jorrin Christopher Thacker" userId="374b41c1-a39e-4c39-a3e2-05d7d6d8bf3e" providerId="ADAL" clId="{E33C527F-D963-4FC9-97FC-73CD77FC66A5}" dt="2021-12-14T03:46:50.231" v="79" actId="26606"/>
          <ac:spMkLst>
            <pc:docMk/>
            <pc:sldMk cId="3284880747" sldId="268"/>
            <ac:spMk id="53" creationId="{61EB557E-621E-4254-B750-85274C5F4D5C}"/>
          </ac:spMkLst>
        </pc:spChg>
        <pc:spChg chg="add del">
          <ac:chgData name="Jorrin Christopher Thacker" userId="374b41c1-a39e-4c39-a3e2-05d7d6d8bf3e" providerId="ADAL" clId="{E33C527F-D963-4FC9-97FC-73CD77FC66A5}" dt="2021-12-14T03:46:50.231" v="79" actId="26606"/>
          <ac:spMkLst>
            <pc:docMk/>
            <pc:sldMk cId="3284880747" sldId="268"/>
            <ac:spMk id="54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6:50.815" v="81" actId="26606"/>
          <ac:spMkLst>
            <pc:docMk/>
            <pc:sldMk cId="3284880747" sldId="268"/>
            <ac:spMk id="56" creationId="{BC67B137-15B0-4AF6-94A8-AC00BA8D7BE3}"/>
          </ac:spMkLst>
        </pc:spChg>
        <pc:spChg chg="add del">
          <ac:chgData name="Jorrin Christopher Thacker" userId="374b41c1-a39e-4c39-a3e2-05d7d6d8bf3e" providerId="ADAL" clId="{E33C527F-D963-4FC9-97FC-73CD77FC66A5}" dt="2021-12-14T03:46:50.815" v="81" actId="26606"/>
          <ac:spMkLst>
            <pc:docMk/>
            <pc:sldMk cId="3284880747" sldId="268"/>
            <ac:spMk id="57" creationId="{5699F27B-22F2-45E1-BFB8-2B1FF14A955D}"/>
          </ac:spMkLst>
        </pc:spChg>
        <pc:spChg chg="add del">
          <ac:chgData name="Jorrin Christopher Thacker" userId="374b41c1-a39e-4c39-a3e2-05d7d6d8bf3e" providerId="ADAL" clId="{E33C527F-D963-4FC9-97FC-73CD77FC66A5}" dt="2021-12-14T03:46:50.815" v="81" actId="26606"/>
          <ac:spMkLst>
            <pc:docMk/>
            <pc:sldMk cId="3284880747" sldId="268"/>
            <ac:spMk id="59" creationId="{AD8EA18F-F07E-49B3-AFE5-E65B52CB540E}"/>
          </ac:spMkLst>
        </pc:spChg>
        <pc:spChg chg="add del">
          <ac:chgData name="Jorrin Christopher Thacker" userId="374b41c1-a39e-4c39-a3e2-05d7d6d8bf3e" providerId="ADAL" clId="{E33C527F-D963-4FC9-97FC-73CD77FC66A5}" dt="2021-12-14T03:48:08.809" v="97" actId="26606"/>
          <ac:spMkLst>
            <pc:docMk/>
            <pc:sldMk cId="3284880747" sldId="268"/>
            <ac:spMk id="61" creationId="{00C4F1C3-3ADD-491F-8C66-57912A242177}"/>
          </ac:spMkLst>
        </pc:spChg>
        <pc:spChg chg="add del">
          <ac:chgData name="Jorrin Christopher Thacker" userId="374b41c1-a39e-4c39-a3e2-05d7d6d8bf3e" providerId="ADAL" clId="{E33C527F-D963-4FC9-97FC-73CD77FC66A5}" dt="2021-12-14T03:48:08.809" v="97" actId="26606"/>
          <ac:spMkLst>
            <pc:docMk/>
            <pc:sldMk cId="3284880747" sldId="268"/>
            <ac:spMk id="62" creationId="{0B323FE0-DFB0-4368-A3C2-FC1402A98C03}"/>
          </ac:spMkLst>
        </pc:spChg>
        <pc:spChg chg="add del">
          <ac:chgData name="Jorrin Christopher Thacker" userId="374b41c1-a39e-4c39-a3e2-05d7d6d8bf3e" providerId="ADAL" clId="{E33C527F-D963-4FC9-97FC-73CD77FC66A5}" dt="2021-12-14T03:48:08.809" v="97" actId="26606"/>
          <ac:spMkLst>
            <pc:docMk/>
            <pc:sldMk cId="3284880747" sldId="268"/>
            <ac:spMk id="64" creationId="{B0513689-D00A-4D15-B8A3-AA50EC4B2BB9}"/>
          </ac:spMkLst>
        </pc:spChg>
        <pc:spChg chg="add del">
          <ac:chgData name="Jorrin Christopher Thacker" userId="374b41c1-a39e-4c39-a3e2-05d7d6d8bf3e" providerId="ADAL" clId="{E33C527F-D963-4FC9-97FC-73CD77FC66A5}" dt="2021-12-14T03:48:08.802" v="96" actId="26606"/>
          <ac:spMkLst>
            <pc:docMk/>
            <pc:sldMk cId="3284880747" sldId="268"/>
            <ac:spMk id="69" creationId="{809C0BCD-BEE9-423F-A51C-BCCD8E5EAADA}"/>
          </ac:spMkLst>
        </pc:spChg>
        <pc:spChg chg="add del">
          <ac:chgData name="Jorrin Christopher Thacker" userId="374b41c1-a39e-4c39-a3e2-05d7d6d8bf3e" providerId="ADAL" clId="{E33C527F-D963-4FC9-97FC-73CD77FC66A5}" dt="2021-12-14T03:48:08.802" v="96" actId="26606"/>
          <ac:spMkLst>
            <pc:docMk/>
            <pc:sldMk cId="3284880747" sldId="268"/>
            <ac:spMk id="71" creationId="{9998D094-42B2-42BA-AA14-E8FBE073A5D8}"/>
          </ac:spMkLst>
        </pc:spChg>
        <pc:spChg chg="add del">
          <ac:chgData name="Jorrin Christopher Thacker" userId="374b41c1-a39e-4c39-a3e2-05d7d6d8bf3e" providerId="ADAL" clId="{E33C527F-D963-4FC9-97FC-73CD77FC66A5}" dt="2021-12-14T03:48:08.802" v="96" actId="26606"/>
          <ac:spMkLst>
            <pc:docMk/>
            <pc:sldMk cId="3284880747" sldId="268"/>
            <ac:spMk id="75" creationId="{F7726A94-1EF0-4D91-B7BF-C033E3D6E51B}"/>
          </ac:spMkLst>
        </pc:spChg>
        <pc:spChg chg="add del">
          <ac:chgData name="Jorrin Christopher Thacker" userId="374b41c1-a39e-4c39-a3e2-05d7d6d8bf3e" providerId="ADAL" clId="{E33C527F-D963-4FC9-97FC-73CD77FC66A5}" dt="2021-12-14T03:48:08.802" v="96" actId="26606"/>
          <ac:spMkLst>
            <pc:docMk/>
            <pc:sldMk cId="3284880747" sldId="268"/>
            <ac:spMk id="79" creationId="{24FB4153-1E3E-4AE9-8306-E8C292894B04}"/>
          </ac:spMkLst>
        </pc:spChg>
        <pc:spChg chg="add del">
          <ac:chgData name="Jorrin Christopher Thacker" userId="374b41c1-a39e-4c39-a3e2-05d7d6d8bf3e" providerId="ADAL" clId="{E33C527F-D963-4FC9-97FC-73CD77FC66A5}" dt="2021-12-14T03:48:18.562" v="100" actId="26606"/>
          <ac:spMkLst>
            <pc:docMk/>
            <pc:sldMk cId="3284880747" sldId="268"/>
            <ac:spMk id="81" creationId="{809C0BCD-BEE9-423F-A51C-BCCD8E5EAADA}"/>
          </ac:spMkLst>
        </pc:spChg>
        <pc:spChg chg="add del">
          <ac:chgData name="Jorrin Christopher Thacker" userId="374b41c1-a39e-4c39-a3e2-05d7d6d8bf3e" providerId="ADAL" clId="{E33C527F-D963-4FC9-97FC-73CD77FC66A5}" dt="2021-12-14T03:48:18.562" v="100" actId="26606"/>
          <ac:spMkLst>
            <pc:docMk/>
            <pc:sldMk cId="3284880747" sldId="268"/>
            <ac:spMk id="82" creationId="{9998D094-42B2-42BA-AA14-E8FBE073A5D8}"/>
          </ac:spMkLst>
        </pc:spChg>
        <pc:spChg chg="add del">
          <ac:chgData name="Jorrin Christopher Thacker" userId="374b41c1-a39e-4c39-a3e2-05d7d6d8bf3e" providerId="ADAL" clId="{E33C527F-D963-4FC9-97FC-73CD77FC66A5}" dt="2021-12-14T03:48:25.154" v="101" actId="26606"/>
          <ac:spMkLst>
            <pc:docMk/>
            <pc:sldMk cId="3284880747" sldId="268"/>
            <ac:spMk id="89" creationId="{809C0BCD-BEE9-423F-A51C-BCCD8E5EAADA}"/>
          </ac:spMkLst>
        </pc:spChg>
        <pc:spChg chg="add del">
          <ac:chgData name="Jorrin Christopher Thacker" userId="374b41c1-a39e-4c39-a3e2-05d7d6d8bf3e" providerId="ADAL" clId="{E33C527F-D963-4FC9-97FC-73CD77FC66A5}" dt="2021-12-14T03:48:25.154" v="101" actId="26606"/>
          <ac:spMkLst>
            <pc:docMk/>
            <pc:sldMk cId="3284880747" sldId="268"/>
            <ac:spMk id="91" creationId="{9998D094-42B2-42BA-AA14-E8FBE073A5D8}"/>
          </ac:spMkLst>
        </pc:spChg>
        <pc:spChg chg="add del">
          <ac:chgData name="Jorrin Christopher Thacker" userId="374b41c1-a39e-4c39-a3e2-05d7d6d8bf3e" providerId="ADAL" clId="{E33C527F-D963-4FC9-97FC-73CD77FC66A5}" dt="2021-12-14T03:48:25.154" v="101" actId="26606"/>
          <ac:spMkLst>
            <pc:docMk/>
            <pc:sldMk cId="3284880747" sldId="268"/>
            <ac:spMk id="95" creationId="{47813CFC-3088-49F0-9A37-3D9DF1359720}"/>
          </ac:spMkLst>
        </pc:spChg>
        <pc:spChg chg="add del">
          <ac:chgData name="Jorrin Christopher Thacker" userId="374b41c1-a39e-4c39-a3e2-05d7d6d8bf3e" providerId="ADAL" clId="{E33C527F-D963-4FC9-97FC-73CD77FC66A5}" dt="2021-12-14T03:49:17.625" v="105" actId="26606"/>
          <ac:spMkLst>
            <pc:docMk/>
            <pc:sldMk cId="3284880747" sldId="268"/>
            <ac:spMk id="102" creationId="{809C0BCD-BEE9-423F-A51C-BCCD8E5EAADA}"/>
          </ac:spMkLst>
        </pc:spChg>
        <pc:spChg chg="add del">
          <ac:chgData name="Jorrin Christopher Thacker" userId="374b41c1-a39e-4c39-a3e2-05d7d6d8bf3e" providerId="ADAL" clId="{E33C527F-D963-4FC9-97FC-73CD77FC66A5}" dt="2021-12-14T03:49:17.625" v="105" actId="26606"/>
          <ac:spMkLst>
            <pc:docMk/>
            <pc:sldMk cId="3284880747" sldId="268"/>
            <ac:spMk id="104" creationId="{9998D094-42B2-42BA-AA14-E8FBE073A5D8}"/>
          </ac:spMkLst>
        </pc:spChg>
        <pc:spChg chg="add del">
          <ac:chgData name="Jorrin Christopher Thacker" userId="374b41c1-a39e-4c39-a3e2-05d7d6d8bf3e" providerId="ADAL" clId="{E33C527F-D963-4FC9-97FC-73CD77FC66A5}" dt="2021-12-14T03:49:17.617" v="104" actId="26606"/>
          <ac:spMkLst>
            <pc:docMk/>
            <pc:sldMk cId="3284880747" sldId="268"/>
            <ac:spMk id="113" creationId="{00C4F1C3-3ADD-491F-8C66-57912A242177}"/>
          </ac:spMkLst>
        </pc:spChg>
        <pc:spChg chg="add del">
          <ac:chgData name="Jorrin Christopher Thacker" userId="374b41c1-a39e-4c39-a3e2-05d7d6d8bf3e" providerId="ADAL" clId="{E33C527F-D963-4FC9-97FC-73CD77FC66A5}" dt="2021-12-14T03:49:17.617" v="104" actId="26606"/>
          <ac:spMkLst>
            <pc:docMk/>
            <pc:sldMk cId="3284880747" sldId="268"/>
            <ac:spMk id="115" creationId="{0B323FE0-DFB0-4368-A3C2-FC1402A98C03}"/>
          </ac:spMkLst>
        </pc:spChg>
        <pc:spChg chg="add del">
          <ac:chgData name="Jorrin Christopher Thacker" userId="374b41c1-a39e-4c39-a3e2-05d7d6d8bf3e" providerId="ADAL" clId="{E33C527F-D963-4FC9-97FC-73CD77FC66A5}" dt="2021-12-14T03:49:17.617" v="104" actId="26606"/>
          <ac:spMkLst>
            <pc:docMk/>
            <pc:sldMk cId="3284880747" sldId="268"/>
            <ac:spMk id="119" creationId="{00F30BB5-7BA0-4D79-B51D-809B0D796A1D}"/>
          </ac:spMkLst>
        </pc:spChg>
        <pc:spChg chg="add del">
          <ac:chgData name="Jorrin Christopher Thacker" userId="374b41c1-a39e-4c39-a3e2-05d7d6d8bf3e" providerId="ADAL" clId="{E33C527F-D963-4FC9-97FC-73CD77FC66A5}" dt="2021-12-14T03:49:17.617" v="104" actId="26606"/>
          <ac:spMkLst>
            <pc:docMk/>
            <pc:sldMk cId="3284880747" sldId="268"/>
            <ac:spMk id="121" creationId="{44F561C9-F335-45B4-A0DC-68F946099895}"/>
          </ac:spMkLst>
        </pc:spChg>
        <pc:spChg chg="add">
          <ac:chgData name="Jorrin Christopher Thacker" userId="374b41c1-a39e-4c39-a3e2-05d7d6d8bf3e" providerId="ADAL" clId="{E33C527F-D963-4FC9-97FC-73CD77FC66A5}" dt="2021-12-14T03:49:17.625" v="105" actId="26606"/>
          <ac:spMkLst>
            <pc:docMk/>
            <pc:sldMk cId="3284880747" sldId="268"/>
            <ac:spMk id="123" creationId="{00C4F1C3-3ADD-491F-8C66-57912A242177}"/>
          </ac:spMkLst>
        </pc:spChg>
        <pc:spChg chg="add">
          <ac:chgData name="Jorrin Christopher Thacker" userId="374b41c1-a39e-4c39-a3e2-05d7d6d8bf3e" providerId="ADAL" clId="{E33C527F-D963-4FC9-97FC-73CD77FC66A5}" dt="2021-12-14T03:49:17.625" v="105" actId="26606"/>
          <ac:spMkLst>
            <pc:docMk/>
            <pc:sldMk cId="3284880747" sldId="268"/>
            <ac:spMk id="124" creationId="{0B323FE0-DFB0-4368-A3C2-FC1402A98C03}"/>
          </ac:spMkLst>
        </pc:spChg>
        <pc:spChg chg="add">
          <ac:chgData name="Jorrin Christopher Thacker" userId="374b41c1-a39e-4c39-a3e2-05d7d6d8bf3e" providerId="ADAL" clId="{E33C527F-D963-4FC9-97FC-73CD77FC66A5}" dt="2021-12-14T03:49:17.625" v="105" actId="26606"/>
          <ac:spMkLst>
            <pc:docMk/>
            <pc:sldMk cId="3284880747" sldId="268"/>
            <ac:spMk id="126" creationId="{081F6FA6-833E-4D1F-940A-F1B20F46B984}"/>
          </ac:spMkLst>
        </pc:spChg>
        <pc:picChg chg="add del">
          <ac:chgData name="Jorrin Christopher Thacker" userId="374b41c1-a39e-4c39-a3e2-05d7d6d8bf3e" providerId="ADAL" clId="{E33C527F-D963-4FC9-97FC-73CD77FC66A5}" dt="2021-12-14T03:46:27.331" v="48" actId="26606"/>
          <ac:picMkLst>
            <pc:docMk/>
            <pc:sldMk cId="3284880747" sldId="268"/>
            <ac:picMk id="5" creationId="{7B812BF4-8FB5-4DBB-9D66-03BAB647F903}"/>
          </ac:picMkLst>
        </pc:picChg>
        <pc:picChg chg="add del">
          <ac:chgData name="Jorrin Christopher Thacker" userId="374b41c1-a39e-4c39-a3e2-05d7d6d8bf3e" providerId="ADAL" clId="{E33C527F-D963-4FC9-97FC-73CD77FC66A5}" dt="2021-12-14T03:46:35.971" v="52" actId="26606"/>
          <ac:picMkLst>
            <pc:docMk/>
            <pc:sldMk cId="3284880747" sldId="268"/>
            <ac:picMk id="7" creationId="{80E14155-25D5-434B-831F-31CEA71828DD}"/>
          </ac:picMkLst>
        </pc:picChg>
        <pc:picChg chg="add del">
          <ac:chgData name="Jorrin Christopher Thacker" userId="374b41c1-a39e-4c39-a3e2-05d7d6d8bf3e" providerId="ADAL" clId="{E33C527F-D963-4FC9-97FC-73CD77FC66A5}" dt="2021-12-14T03:46:28.800" v="50" actId="26606"/>
          <ac:picMkLst>
            <pc:docMk/>
            <pc:sldMk cId="3284880747" sldId="268"/>
            <ac:picMk id="25" creationId="{EED962CA-3508-4921-B8CC-3EB005071F1F}"/>
          </ac:picMkLst>
        </pc:picChg>
        <pc:picChg chg="add del mod ord modCrop">
          <ac:chgData name="Jorrin Christopher Thacker" userId="374b41c1-a39e-4c39-a3e2-05d7d6d8bf3e" providerId="ADAL" clId="{E33C527F-D963-4FC9-97FC-73CD77FC66A5}" dt="2021-12-14T03:49:07.899" v="102" actId="478"/>
          <ac:picMkLst>
            <pc:docMk/>
            <pc:sldMk cId="3284880747" sldId="268"/>
            <ac:picMk id="36" creationId="{26A30190-457F-4A14-B0D0-56E142F1FFF2}"/>
          </ac:picMkLst>
        </pc:picChg>
        <pc:cxnChg chg="add del">
          <ac:chgData name="Jorrin Christopher Thacker" userId="374b41c1-a39e-4c39-a3e2-05d7d6d8bf3e" providerId="ADAL" clId="{E33C527F-D963-4FC9-97FC-73CD77FC66A5}" dt="2021-12-14T03:46:27.331" v="48" actId="26606"/>
          <ac:cxnSpMkLst>
            <pc:docMk/>
            <pc:sldMk cId="3284880747" sldId="268"/>
            <ac:cxnSpMk id="13" creationId="{8465D64B-59F4-4BDC-B833-A17EF1E04697}"/>
          </ac:cxnSpMkLst>
        </pc:cxnChg>
        <pc:cxnChg chg="add del">
          <ac:chgData name="Jorrin Christopher Thacker" userId="374b41c1-a39e-4c39-a3e2-05d7d6d8bf3e" providerId="ADAL" clId="{E33C527F-D963-4FC9-97FC-73CD77FC66A5}" dt="2021-12-14T03:46:35.971" v="52" actId="26606"/>
          <ac:cxnSpMkLst>
            <pc:docMk/>
            <pc:sldMk cId="3284880747" sldId="268"/>
            <ac:cxnSpMk id="14" creationId="{64EEEC00-AD80-4734-BEE6-04CBDEC830C9}"/>
          </ac:cxnSpMkLst>
        </pc:cxnChg>
        <pc:cxnChg chg="add del">
          <ac:chgData name="Jorrin Christopher Thacker" userId="374b41c1-a39e-4c39-a3e2-05d7d6d8bf3e" providerId="ADAL" clId="{E33C527F-D963-4FC9-97FC-73CD77FC66A5}" dt="2021-12-14T03:46:27.331" v="48" actId="26606"/>
          <ac:cxnSpMkLst>
            <pc:docMk/>
            <pc:sldMk cId="3284880747" sldId="268"/>
            <ac:cxnSpMk id="17" creationId="{98F0650C-11DF-45E6-8EC2-E3B298F0D80A}"/>
          </ac:cxnSpMkLst>
        </pc:cxnChg>
        <pc:cxnChg chg="add del">
          <ac:chgData name="Jorrin Christopher Thacker" userId="374b41c1-a39e-4c39-a3e2-05d7d6d8bf3e" providerId="ADAL" clId="{E33C527F-D963-4FC9-97FC-73CD77FC66A5}" dt="2021-12-14T03:46:35.971" v="52" actId="26606"/>
          <ac:cxnSpMkLst>
            <pc:docMk/>
            <pc:sldMk cId="3284880747" sldId="268"/>
            <ac:cxnSpMk id="20" creationId="{E46E6328-0D82-4747-8B39-60373321BB39}"/>
          </ac:cxnSpMkLst>
        </pc:cxnChg>
        <pc:cxnChg chg="add del">
          <ac:chgData name="Jorrin Christopher Thacker" userId="374b41c1-a39e-4c39-a3e2-05d7d6d8bf3e" providerId="ADAL" clId="{E33C527F-D963-4FC9-97FC-73CD77FC66A5}" dt="2021-12-14T03:46:28.800" v="50" actId="26606"/>
          <ac:cxnSpMkLst>
            <pc:docMk/>
            <pc:sldMk cId="3284880747" sldId="268"/>
            <ac:cxnSpMk id="23" creationId="{8465D64B-59F4-4BDC-B833-A17EF1E04697}"/>
          </ac:cxnSpMkLst>
        </pc:cxnChg>
        <pc:cxnChg chg="add del">
          <ac:chgData name="Jorrin Christopher Thacker" userId="374b41c1-a39e-4c39-a3e2-05d7d6d8bf3e" providerId="ADAL" clId="{E33C527F-D963-4FC9-97FC-73CD77FC66A5}" dt="2021-12-14T03:46:28.800" v="50" actId="26606"/>
          <ac:cxnSpMkLst>
            <pc:docMk/>
            <pc:sldMk cId="3284880747" sldId="268"/>
            <ac:cxnSpMk id="26" creationId="{98F0650C-11DF-45E6-8EC2-E3B298F0D80A}"/>
          </ac:cxnSpMkLst>
        </pc:cxnChg>
        <pc:cxnChg chg="add del">
          <ac:chgData name="Jorrin Christopher Thacker" userId="374b41c1-a39e-4c39-a3e2-05d7d6d8bf3e" providerId="ADAL" clId="{E33C527F-D963-4FC9-97FC-73CD77FC66A5}" dt="2021-12-14T03:46:44.925" v="69" actId="26606"/>
          <ac:cxnSpMkLst>
            <pc:docMk/>
            <pc:sldMk cId="3284880747" sldId="268"/>
            <ac:cxnSpMk id="28" creationId="{E4BCA77F-6A46-46C1-822E-DF8DB6F08D5A}"/>
          </ac:cxnSpMkLst>
        </pc:cxnChg>
        <pc:cxnChg chg="add del">
          <ac:chgData name="Jorrin Christopher Thacker" userId="374b41c1-a39e-4c39-a3e2-05d7d6d8bf3e" providerId="ADAL" clId="{E33C527F-D963-4FC9-97FC-73CD77FC66A5}" dt="2021-12-14T03:46:44.925" v="69" actId="26606"/>
          <ac:cxnSpMkLst>
            <pc:docMk/>
            <pc:sldMk cId="3284880747" sldId="268"/>
            <ac:cxnSpMk id="31" creationId="{C9213D27-7A25-46D8-B1BD-E470E49C6C2F}"/>
          </ac:cxnSpMkLst>
        </pc:cxnChg>
        <pc:cxnChg chg="add del">
          <ac:chgData name="Jorrin Christopher Thacker" userId="374b41c1-a39e-4c39-a3e2-05d7d6d8bf3e" providerId="ADAL" clId="{E33C527F-D963-4FC9-97FC-73CD77FC66A5}" dt="2021-12-14T03:46:47.493" v="75" actId="26606"/>
          <ac:cxnSpMkLst>
            <pc:docMk/>
            <pc:sldMk cId="3284880747" sldId="268"/>
            <ac:cxnSpMk id="44" creationId="{633ABDA7-FF8C-4E26-8C7D-47E0AE54EA20}"/>
          </ac:cxnSpMkLst>
        </pc:cxnChg>
        <pc:cxnChg chg="add del">
          <ac:chgData name="Jorrin Christopher Thacker" userId="374b41c1-a39e-4c39-a3e2-05d7d6d8bf3e" providerId="ADAL" clId="{E33C527F-D963-4FC9-97FC-73CD77FC66A5}" dt="2021-12-14T03:46:50.815" v="81" actId="26606"/>
          <ac:cxnSpMkLst>
            <pc:docMk/>
            <pc:sldMk cId="3284880747" sldId="268"/>
            <ac:cxnSpMk id="58" creationId="{633ABDA7-FF8C-4E26-8C7D-47E0AE54EA20}"/>
          </ac:cxnSpMkLst>
        </pc:cxnChg>
        <pc:cxnChg chg="add del">
          <ac:chgData name="Jorrin Christopher Thacker" userId="374b41c1-a39e-4c39-a3e2-05d7d6d8bf3e" providerId="ADAL" clId="{E33C527F-D963-4FC9-97FC-73CD77FC66A5}" dt="2021-12-14T03:48:08.809" v="97" actId="26606"/>
          <ac:cxnSpMkLst>
            <pc:docMk/>
            <pc:sldMk cId="3284880747" sldId="268"/>
            <ac:cxnSpMk id="63" creationId="{E4BCA77F-6A46-46C1-822E-DF8DB6F08D5A}"/>
          </ac:cxnSpMkLst>
        </pc:cxnChg>
        <pc:cxnChg chg="add del">
          <ac:chgData name="Jorrin Christopher Thacker" userId="374b41c1-a39e-4c39-a3e2-05d7d6d8bf3e" providerId="ADAL" clId="{E33C527F-D963-4FC9-97FC-73CD77FC66A5}" dt="2021-12-14T03:48:08.802" v="96" actId="26606"/>
          <ac:cxnSpMkLst>
            <pc:docMk/>
            <pc:sldMk cId="3284880747" sldId="268"/>
            <ac:cxnSpMk id="73" creationId="{8465D64B-59F4-4BDC-B833-A17EF1E04697}"/>
          </ac:cxnSpMkLst>
        </pc:cxnChg>
        <pc:cxnChg chg="add del">
          <ac:chgData name="Jorrin Christopher Thacker" userId="374b41c1-a39e-4c39-a3e2-05d7d6d8bf3e" providerId="ADAL" clId="{E33C527F-D963-4FC9-97FC-73CD77FC66A5}" dt="2021-12-14T03:48:08.802" v="96" actId="26606"/>
          <ac:cxnSpMkLst>
            <pc:docMk/>
            <pc:sldMk cId="3284880747" sldId="268"/>
            <ac:cxnSpMk id="77" creationId="{98F0650C-11DF-45E6-8EC2-E3B298F0D80A}"/>
          </ac:cxnSpMkLst>
        </pc:cxnChg>
        <pc:cxnChg chg="add del">
          <ac:chgData name="Jorrin Christopher Thacker" userId="374b41c1-a39e-4c39-a3e2-05d7d6d8bf3e" providerId="ADAL" clId="{E33C527F-D963-4FC9-97FC-73CD77FC66A5}" dt="2021-12-14T03:48:18.562" v="100" actId="26606"/>
          <ac:cxnSpMkLst>
            <pc:docMk/>
            <pc:sldMk cId="3284880747" sldId="268"/>
            <ac:cxnSpMk id="83" creationId="{8465D64B-59F4-4BDC-B833-A17EF1E04697}"/>
          </ac:cxnSpMkLst>
        </pc:cxnChg>
        <pc:cxnChg chg="add del">
          <ac:chgData name="Jorrin Christopher Thacker" userId="374b41c1-a39e-4c39-a3e2-05d7d6d8bf3e" providerId="ADAL" clId="{E33C527F-D963-4FC9-97FC-73CD77FC66A5}" dt="2021-12-14T03:48:18.562" v="100" actId="26606"/>
          <ac:cxnSpMkLst>
            <pc:docMk/>
            <pc:sldMk cId="3284880747" sldId="268"/>
            <ac:cxnSpMk id="84" creationId="{63FED537-3AF1-4C36-9904-77B6A54D27B5}"/>
          </ac:cxnSpMkLst>
        </pc:cxnChg>
        <pc:cxnChg chg="add del">
          <ac:chgData name="Jorrin Christopher Thacker" userId="374b41c1-a39e-4c39-a3e2-05d7d6d8bf3e" providerId="ADAL" clId="{E33C527F-D963-4FC9-97FC-73CD77FC66A5}" dt="2021-12-14T03:48:25.154" v="101" actId="26606"/>
          <ac:cxnSpMkLst>
            <pc:docMk/>
            <pc:sldMk cId="3284880747" sldId="268"/>
            <ac:cxnSpMk id="93" creationId="{8465D64B-59F4-4BDC-B833-A17EF1E04697}"/>
          </ac:cxnSpMkLst>
        </pc:cxnChg>
        <pc:cxnChg chg="add del">
          <ac:chgData name="Jorrin Christopher Thacker" userId="374b41c1-a39e-4c39-a3e2-05d7d6d8bf3e" providerId="ADAL" clId="{E33C527F-D963-4FC9-97FC-73CD77FC66A5}" dt="2021-12-14T03:48:25.154" v="101" actId="26606"/>
          <ac:cxnSpMkLst>
            <pc:docMk/>
            <pc:sldMk cId="3284880747" sldId="268"/>
            <ac:cxnSpMk id="97" creationId="{1E0DAA0F-EB9D-47B4-8A43-53347F310486}"/>
          </ac:cxnSpMkLst>
        </pc:cxnChg>
        <pc:cxnChg chg="add del">
          <ac:chgData name="Jorrin Christopher Thacker" userId="374b41c1-a39e-4c39-a3e2-05d7d6d8bf3e" providerId="ADAL" clId="{E33C527F-D963-4FC9-97FC-73CD77FC66A5}" dt="2021-12-14T03:49:17.625" v="105" actId="26606"/>
          <ac:cxnSpMkLst>
            <pc:docMk/>
            <pc:sldMk cId="3284880747" sldId="268"/>
            <ac:cxnSpMk id="106" creationId="{8465D64B-59F4-4BDC-B833-A17EF1E04697}"/>
          </ac:cxnSpMkLst>
        </pc:cxnChg>
        <pc:cxnChg chg="add del">
          <ac:chgData name="Jorrin Christopher Thacker" userId="374b41c1-a39e-4c39-a3e2-05d7d6d8bf3e" providerId="ADAL" clId="{E33C527F-D963-4FC9-97FC-73CD77FC66A5}" dt="2021-12-14T03:49:17.625" v="105" actId="26606"/>
          <ac:cxnSpMkLst>
            <pc:docMk/>
            <pc:sldMk cId="3284880747" sldId="268"/>
            <ac:cxnSpMk id="108" creationId="{63FED537-3AF1-4C36-9904-77B6A54D27B5}"/>
          </ac:cxnSpMkLst>
        </pc:cxnChg>
        <pc:cxnChg chg="add del">
          <ac:chgData name="Jorrin Christopher Thacker" userId="374b41c1-a39e-4c39-a3e2-05d7d6d8bf3e" providerId="ADAL" clId="{E33C527F-D963-4FC9-97FC-73CD77FC66A5}" dt="2021-12-14T03:49:17.617" v="104" actId="26606"/>
          <ac:cxnSpMkLst>
            <pc:docMk/>
            <pc:sldMk cId="3284880747" sldId="268"/>
            <ac:cxnSpMk id="117" creationId="{E4BCA77F-6A46-46C1-822E-DF8DB6F08D5A}"/>
          </ac:cxnSpMkLst>
        </pc:cxnChg>
        <pc:cxnChg chg="add">
          <ac:chgData name="Jorrin Christopher Thacker" userId="374b41c1-a39e-4c39-a3e2-05d7d6d8bf3e" providerId="ADAL" clId="{E33C527F-D963-4FC9-97FC-73CD77FC66A5}" dt="2021-12-14T03:49:17.625" v="105" actId="26606"/>
          <ac:cxnSpMkLst>
            <pc:docMk/>
            <pc:sldMk cId="3284880747" sldId="268"/>
            <ac:cxnSpMk id="125" creationId="{E4BCA77F-6A46-46C1-822E-DF8DB6F08D5A}"/>
          </ac:cxnSpMkLst>
        </pc:cxnChg>
        <pc:cxnChg chg="add">
          <ac:chgData name="Jorrin Christopher Thacker" userId="374b41c1-a39e-4c39-a3e2-05d7d6d8bf3e" providerId="ADAL" clId="{E33C527F-D963-4FC9-97FC-73CD77FC66A5}" dt="2021-12-14T03:49:17.625" v="105" actId="26606"/>
          <ac:cxnSpMkLst>
            <pc:docMk/>
            <pc:sldMk cId="3284880747" sldId="268"/>
            <ac:cxnSpMk id="127" creationId="{B1CD8161-0AD4-4028-BFAE-15F7A069C9BE}"/>
          </ac:cxnSpMkLst>
        </pc:cxnChg>
      </pc:sldChg>
    </pc:docChg>
  </pc:docChgLst>
  <pc:docChgLst>
    <pc:chgData name="Jorrin Christopher Thacker" userId="374b41c1-a39e-4c39-a3e2-05d7d6d8bf3e" providerId="ADAL" clId="{E4CC2140-ADE1-4AA0-B370-D493B94CECA0}"/>
    <pc:docChg chg="undo custSel addSld modSld">
      <pc:chgData name="Jorrin Christopher Thacker" userId="374b41c1-a39e-4c39-a3e2-05d7d6d8bf3e" providerId="ADAL" clId="{E4CC2140-ADE1-4AA0-B370-D493B94CECA0}" dt="2021-12-07T23:05:18.626" v="924" actId="20577"/>
      <pc:docMkLst>
        <pc:docMk/>
      </pc:docMkLst>
      <pc:sldChg chg="addSp modSp new mod">
        <pc:chgData name="Jorrin Christopher Thacker" userId="374b41c1-a39e-4c39-a3e2-05d7d6d8bf3e" providerId="ADAL" clId="{E4CC2140-ADE1-4AA0-B370-D493B94CECA0}" dt="2021-12-07T23:01:34.213" v="913" actId="167"/>
        <pc:sldMkLst>
          <pc:docMk/>
          <pc:sldMk cId="3660912013" sldId="256"/>
        </pc:sldMkLst>
        <pc:spChg chg="mod">
          <ac:chgData name="Jorrin Christopher Thacker" userId="374b41c1-a39e-4c39-a3e2-05d7d6d8bf3e" providerId="ADAL" clId="{E4CC2140-ADE1-4AA0-B370-D493B94CECA0}" dt="2021-12-07T23:00:34.704" v="906" actId="20577"/>
          <ac:spMkLst>
            <pc:docMk/>
            <pc:sldMk cId="3660912013" sldId="256"/>
            <ac:spMk id="2" creationId="{C42E4282-CD63-473C-91C0-7A16D9BEA500}"/>
          </ac:spMkLst>
        </pc:spChg>
        <pc:spChg chg="mod">
          <ac:chgData name="Jorrin Christopher Thacker" userId="374b41c1-a39e-4c39-a3e2-05d7d6d8bf3e" providerId="ADAL" clId="{E4CC2140-ADE1-4AA0-B370-D493B94CECA0}" dt="2021-12-07T22:32:59.658" v="98" actId="20577"/>
          <ac:spMkLst>
            <pc:docMk/>
            <pc:sldMk cId="3660912013" sldId="256"/>
            <ac:spMk id="3" creationId="{D569A8BD-EBE4-40BD-953A-D5601B2698CC}"/>
          </ac:spMkLst>
        </pc:spChg>
        <pc:picChg chg="add mod">
          <ac:chgData name="Jorrin Christopher Thacker" userId="374b41c1-a39e-4c39-a3e2-05d7d6d8bf3e" providerId="ADAL" clId="{E4CC2140-ADE1-4AA0-B370-D493B94CECA0}" dt="2021-12-07T23:01:34.213" v="913" actId="167"/>
          <ac:picMkLst>
            <pc:docMk/>
            <pc:sldMk cId="3660912013" sldId="256"/>
            <ac:picMk id="3074" creationId="{E147BFCA-4248-428B-A148-3BCB70370071}"/>
          </ac:picMkLst>
        </pc:picChg>
      </pc:sldChg>
      <pc:sldChg chg="addSp delSp modSp new mod setBg">
        <pc:chgData name="Jorrin Christopher Thacker" userId="374b41c1-a39e-4c39-a3e2-05d7d6d8bf3e" providerId="ADAL" clId="{E4CC2140-ADE1-4AA0-B370-D493B94CECA0}" dt="2021-12-07T23:05:18.626" v="924" actId="20577"/>
        <pc:sldMkLst>
          <pc:docMk/>
          <pc:sldMk cId="1087052738" sldId="257"/>
        </pc:sldMkLst>
        <pc:spChg chg="mod">
          <ac:chgData name="Jorrin Christopher Thacker" userId="374b41c1-a39e-4c39-a3e2-05d7d6d8bf3e" providerId="ADAL" clId="{E4CC2140-ADE1-4AA0-B370-D493B94CECA0}" dt="2021-12-07T23:05:18.626" v="924" actId="20577"/>
          <ac:spMkLst>
            <pc:docMk/>
            <pc:sldMk cId="1087052738" sldId="257"/>
            <ac:spMk id="2" creationId="{B88A6BA5-9E8C-4E6A-9620-F70ADC176EF6}"/>
          </ac:spMkLst>
        </pc:spChg>
        <pc:spChg chg="del mod">
          <ac:chgData name="Jorrin Christopher Thacker" userId="374b41c1-a39e-4c39-a3e2-05d7d6d8bf3e" providerId="ADAL" clId="{E4CC2140-ADE1-4AA0-B370-D493B94CECA0}" dt="2021-12-07T22:54:16.287" v="894" actId="26606"/>
          <ac:spMkLst>
            <pc:docMk/>
            <pc:sldMk cId="1087052738" sldId="257"/>
            <ac:spMk id="3" creationId="{D20BE465-8E78-4B6F-A331-AA65654AF03A}"/>
          </ac:spMkLst>
        </pc:spChg>
        <pc:graphicFrameChg chg="add">
          <ac:chgData name="Jorrin Christopher Thacker" userId="374b41c1-a39e-4c39-a3e2-05d7d6d8bf3e" providerId="ADAL" clId="{E4CC2140-ADE1-4AA0-B370-D493B94CECA0}" dt="2021-12-07T22:54:16.287" v="894" actId="26606"/>
          <ac:graphicFrameMkLst>
            <pc:docMk/>
            <pc:sldMk cId="1087052738" sldId="257"/>
            <ac:graphicFrameMk id="5" creationId="{FA8E20ED-26F1-49B2-B4B4-695E450ED8E7}"/>
          </ac:graphicFrameMkLst>
        </pc:graphicFrameChg>
      </pc:sldChg>
      <pc:sldChg chg="addSp delSp modSp new mod">
        <pc:chgData name="Jorrin Christopher Thacker" userId="374b41c1-a39e-4c39-a3e2-05d7d6d8bf3e" providerId="ADAL" clId="{E4CC2140-ADE1-4AA0-B370-D493B94CECA0}" dt="2021-12-07T22:54:00.093" v="893" actId="1076"/>
        <pc:sldMkLst>
          <pc:docMk/>
          <pc:sldMk cId="1934077320" sldId="258"/>
        </pc:sldMkLst>
        <pc:spChg chg="mod">
          <ac:chgData name="Jorrin Christopher Thacker" userId="374b41c1-a39e-4c39-a3e2-05d7d6d8bf3e" providerId="ADAL" clId="{E4CC2140-ADE1-4AA0-B370-D493B94CECA0}" dt="2021-12-07T22:39:34.644" v="426" actId="20577"/>
          <ac:spMkLst>
            <pc:docMk/>
            <pc:sldMk cId="1934077320" sldId="258"/>
            <ac:spMk id="2" creationId="{99C58A74-AD15-43E9-AE05-D177E86189E1}"/>
          </ac:spMkLst>
        </pc:spChg>
        <pc:spChg chg="add del mod">
          <ac:chgData name="Jorrin Christopher Thacker" userId="374b41c1-a39e-4c39-a3e2-05d7d6d8bf3e" providerId="ADAL" clId="{E4CC2140-ADE1-4AA0-B370-D493B94CECA0}" dt="2021-12-07T22:43:00.822" v="589" actId="20577"/>
          <ac:spMkLst>
            <pc:docMk/>
            <pc:sldMk cId="1934077320" sldId="258"/>
            <ac:spMk id="3" creationId="{7C821ABB-AD6C-475E-99F0-B38A6A0F884E}"/>
          </ac:spMkLst>
        </pc:spChg>
        <pc:spChg chg="add del mod">
          <ac:chgData name="Jorrin Christopher Thacker" userId="374b41c1-a39e-4c39-a3e2-05d7d6d8bf3e" providerId="ADAL" clId="{E4CC2140-ADE1-4AA0-B370-D493B94CECA0}" dt="2021-12-07T22:35:08.241" v="266"/>
          <ac:spMkLst>
            <pc:docMk/>
            <pc:sldMk cId="1934077320" sldId="258"/>
            <ac:spMk id="4" creationId="{E2ABF14E-16B9-47B8-A28A-840DC386526B}"/>
          </ac:spMkLst>
        </pc:spChg>
        <pc:spChg chg="add del">
          <ac:chgData name="Jorrin Christopher Thacker" userId="374b41c1-a39e-4c39-a3e2-05d7d6d8bf3e" providerId="ADAL" clId="{E4CC2140-ADE1-4AA0-B370-D493B94CECA0}" dt="2021-12-07T22:35:51.716" v="293" actId="478"/>
          <ac:spMkLst>
            <pc:docMk/>
            <pc:sldMk cId="1934077320" sldId="258"/>
            <ac:spMk id="6" creationId="{5F7E0305-7980-4683-B64D-1D45AFEB0EAF}"/>
          </ac:spMkLst>
        </pc:spChg>
        <pc:spChg chg="add del mod">
          <ac:chgData name="Jorrin Christopher Thacker" userId="374b41c1-a39e-4c39-a3e2-05d7d6d8bf3e" providerId="ADAL" clId="{E4CC2140-ADE1-4AA0-B370-D493B94CECA0}" dt="2021-12-07T22:35:50.441" v="292" actId="478"/>
          <ac:spMkLst>
            <pc:docMk/>
            <pc:sldMk cId="1934077320" sldId="258"/>
            <ac:spMk id="8" creationId="{E3FBFD08-978E-4496-9A5F-40F5ADF2AEE8}"/>
          </ac:spMkLst>
        </pc:spChg>
        <pc:spChg chg="add del">
          <ac:chgData name="Jorrin Christopher Thacker" userId="374b41c1-a39e-4c39-a3e2-05d7d6d8bf3e" providerId="ADAL" clId="{E4CC2140-ADE1-4AA0-B370-D493B94CECA0}" dt="2021-12-07T22:36:07.802" v="295" actId="11529"/>
          <ac:spMkLst>
            <pc:docMk/>
            <pc:sldMk cId="1934077320" sldId="258"/>
            <ac:spMk id="9" creationId="{F5ECE14B-3D92-46F5-BC89-855E8A0182AA}"/>
          </ac:spMkLst>
        </pc:spChg>
        <pc:spChg chg="add del">
          <ac:chgData name="Jorrin Christopher Thacker" userId="374b41c1-a39e-4c39-a3e2-05d7d6d8bf3e" providerId="ADAL" clId="{E4CC2140-ADE1-4AA0-B370-D493B94CECA0}" dt="2021-12-07T22:36:17.110" v="299" actId="11529"/>
          <ac:spMkLst>
            <pc:docMk/>
            <pc:sldMk cId="1934077320" sldId="258"/>
            <ac:spMk id="10" creationId="{70C6DE9F-8F10-4E1C-860E-42E529EAF24C}"/>
          </ac:spMkLst>
        </pc:spChg>
        <pc:spChg chg="add del">
          <ac:chgData name="Jorrin Christopher Thacker" userId="374b41c1-a39e-4c39-a3e2-05d7d6d8bf3e" providerId="ADAL" clId="{E4CC2140-ADE1-4AA0-B370-D493B94CECA0}" dt="2021-12-07T22:36:46.375" v="301" actId="11529"/>
          <ac:spMkLst>
            <pc:docMk/>
            <pc:sldMk cId="1934077320" sldId="258"/>
            <ac:spMk id="11" creationId="{CF0B322F-42C3-4DAC-BF37-FE8EFEFFC2FD}"/>
          </ac:spMkLst>
        </pc:spChg>
        <pc:picChg chg="add mod">
          <ac:chgData name="Jorrin Christopher Thacker" userId="374b41c1-a39e-4c39-a3e2-05d7d6d8bf3e" providerId="ADAL" clId="{E4CC2140-ADE1-4AA0-B370-D493B94CECA0}" dt="2021-12-07T22:54:00.093" v="893" actId="1076"/>
          <ac:picMkLst>
            <pc:docMk/>
            <pc:sldMk cId="1934077320" sldId="258"/>
            <ac:picMk id="1027" creationId="{535E2981-C2CF-4DC6-83C0-9FD2D129F548}"/>
          </ac:picMkLst>
        </pc:picChg>
      </pc:sldChg>
      <pc:sldChg chg="addSp modSp new mod setBg">
        <pc:chgData name="Jorrin Christopher Thacker" userId="374b41c1-a39e-4c39-a3e2-05d7d6d8bf3e" providerId="ADAL" clId="{E4CC2140-ADE1-4AA0-B370-D493B94CECA0}" dt="2021-12-07T22:49:26.311" v="888" actId="26606"/>
        <pc:sldMkLst>
          <pc:docMk/>
          <pc:sldMk cId="3419583116" sldId="259"/>
        </pc:sldMkLst>
        <pc:spChg chg="mo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2" creationId="{66BC8F1F-A857-4D45-B423-2953B0391BC5}"/>
          </ac:spMkLst>
        </pc:spChg>
        <pc:spChg chg="mo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3" creationId="{95F1286D-6E22-4E09-9589-E81DEFA701F2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2" creationId="{D6EE4256-458B-404C-9B94-A70BE6ADEB98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4" creationId="{55A4CF6E-7121-42F9-96F4-34B006CDA656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6" creationId="{9F100E14-B7EA-4052-AEF7-30BAD58C1BAC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8" creationId="{BAB9592D-B230-4582-8300-D136BE6E05EE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20" creationId="{48CB4C51-7EA5-40D9-A230-538C75113689}"/>
          </ac:spMkLst>
        </pc:spChg>
        <pc:picChg chg="add mod">
          <ac:chgData name="Jorrin Christopher Thacker" userId="374b41c1-a39e-4c39-a3e2-05d7d6d8bf3e" providerId="ADAL" clId="{E4CC2140-ADE1-4AA0-B370-D493B94CECA0}" dt="2021-12-07T22:49:26.311" v="888" actId="26606"/>
          <ac:picMkLst>
            <pc:docMk/>
            <pc:sldMk cId="3419583116" sldId="259"/>
            <ac:picMk id="5" creationId="{18B00E72-5A59-4EF0-AFF5-167BD9EAF1E4}"/>
          </ac:picMkLst>
        </pc:picChg>
        <pc:picChg chg="add mod">
          <ac:chgData name="Jorrin Christopher Thacker" userId="374b41c1-a39e-4c39-a3e2-05d7d6d8bf3e" providerId="ADAL" clId="{E4CC2140-ADE1-4AA0-B370-D493B94CECA0}" dt="2021-12-07T22:49:26.311" v="888" actId="26606"/>
          <ac:picMkLst>
            <pc:docMk/>
            <pc:sldMk cId="3419583116" sldId="259"/>
            <ac:picMk id="7" creationId="{F9E2846D-DC17-4201-BCB1-2730792D7157}"/>
          </ac:picMkLst>
        </pc:picChg>
      </pc:sldChg>
      <pc:sldChg chg="addSp modSp add mod setBg">
        <pc:chgData name="Jorrin Christopher Thacker" userId="374b41c1-a39e-4c39-a3e2-05d7d6d8bf3e" providerId="ADAL" clId="{E4CC2140-ADE1-4AA0-B370-D493B94CECA0}" dt="2021-12-07T22:49:04.818" v="885" actId="26606"/>
        <pc:sldMkLst>
          <pc:docMk/>
          <pc:sldMk cId="405049099" sldId="260"/>
        </pc:sldMkLst>
        <pc:spChg chg="mod">
          <ac:chgData name="Jorrin Christopher Thacker" userId="374b41c1-a39e-4c39-a3e2-05d7d6d8bf3e" providerId="ADAL" clId="{E4CC2140-ADE1-4AA0-B370-D493B94CECA0}" dt="2021-12-07T22:49:04.818" v="885" actId="26606"/>
          <ac:spMkLst>
            <pc:docMk/>
            <pc:sldMk cId="405049099" sldId="260"/>
            <ac:spMk id="2" creationId="{66BC8F1F-A857-4D45-B423-2953B0391BC5}"/>
          </ac:spMkLst>
        </pc:spChg>
        <pc:spChg chg="mod">
          <ac:chgData name="Jorrin Christopher Thacker" userId="374b41c1-a39e-4c39-a3e2-05d7d6d8bf3e" providerId="ADAL" clId="{E4CC2140-ADE1-4AA0-B370-D493B94CECA0}" dt="2021-12-07T22:49:04.818" v="885" actId="26606"/>
          <ac:spMkLst>
            <pc:docMk/>
            <pc:sldMk cId="405049099" sldId="260"/>
            <ac:spMk id="3" creationId="{95F1286D-6E22-4E09-9589-E81DEFA701F2}"/>
          </ac:spMkLst>
        </pc:spChg>
        <pc:picChg chg="add mod">
          <ac:chgData name="Jorrin Christopher Thacker" userId="374b41c1-a39e-4c39-a3e2-05d7d6d8bf3e" providerId="ADAL" clId="{E4CC2140-ADE1-4AA0-B370-D493B94CECA0}" dt="2021-12-07T22:49:04.818" v="885" actId="26606"/>
          <ac:picMkLst>
            <pc:docMk/>
            <pc:sldMk cId="405049099" sldId="260"/>
            <ac:picMk id="2050" creationId="{02630B97-8978-41A7-9FEE-AED38182248D}"/>
          </ac:picMkLst>
        </pc:picChg>
        <pc:picChg chg="add mod ord">
          <ac:chgData name="Jorrin Christopher Thacker" userId="374b41c1-a39e-4c39-a3e2-05d7d6d8bf3e" providerId="ADAL" clId="{E4CC2140-ADE1-4AA0-B370-D493B94CECA0}" dt="2021-12-07T22:49:04.818" v="885" actId="26606"/>
          <ac:picMkLst>
            <pc:docMk/>
            <pc:sldMk cId="405049099" sldId="260"/>
            <ac:picMk id="2052" creationId="{F43564D8-4D65-49AA-B6B0-D3B4A92B59D5}"/>
          </ac:picMkLst>
        </pc:picChg>
        <pc:picChg chg="add mod">
          <ac:chgData name="Jorrin Christopher Thacker" userId="374b41c1-a39e-4c39-a3e2-05d7d6d8bf3e" providerId="ADAL" clId="{E4CC2140-ADE1-4AA0-B370-D493B94CECA0}" dt="2021-12-07T22:49:04.818" v="885" actId="26606"/>
          <ac:picMkLst>
            <pc:docMk/>
            <pc:sldMk cId="405049099" sldId="260"/>
            <ac:picMk id="2054" creationId="{CE92ABD8-EE90-40F4-9814-A474197C3A6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65B3B-D13F-418F-BFA3-C6B27148B2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768C1-045A-4CB3-8A68-90B84E2E219B}">
      <dgm:prSet/>
      <dgm:spPr/>
      <dgm:t>
        <a:bodyPr/>
        <a:lstStyle/>
        <a:p>
          <a:r>
            <a:rPr lang="en-US" b="1" dirty="0"/>
            <a:t>3 Main rules</a:t>
          </a:r>
          <a:endParaRPr lang="en-US" dirty="0"/>
        </a:p>
      </dgm:t>
    </dgm:pt>
    <dgm:pt modelId="{5C9BC9C8-5D1A-4459-8FAB-3BA82832C49B}" type="parTrans" cxnId="{1EF5C26F-1898-42CF-9568-B516FE31CE55}">
      <dgm:prSet/>
      <dgm:spPr/>
      <dgm:t>
        <a:bodyPr/>
        <a:lstStyle/>
        <a:p>
          <a:endParaRPr lang="en-US"/>
        </a:p>
      </dgm:t>
    </dgm:pt>
    <dgm:pt modelId="{43BB4E34-0489-4F49-9EBC-81EF1EC4AB8E}" type="sibTrans" cxnId="{1EF5C26F-1898-42CF-9568-B516FE31CE55}">
      <dgm:prSet/>
      <dgm:spPr/>
      <dgm:t>
        <a:bodyPr/>
        <a:lstStyle/>
        <a:p>
          <a:endParaRPr lang="en-US"/>
        </a:p>
      </dgm:t>
    </dgm:pt>
    <dgm:pt modelId="{2EAD87F2-D8DA-4893-851A-8CD358C42214}">
      <dgm:prSet/>
      <dgm:spPr/>
      <dgm:t>
        <a:bodyPr/>
        <a:lstStyle/>
        <a:p>
          <a:r>
            <a:rPr lang="en-US"/>
            <a:t>Separation – steer to avoid flock mates</a:t>
          </a:r>
        </a:p>
      </dgm:t>
    </dgm:pt>
    <dgm:pt modelId="{0F9DAD52-347C-4DA9-827C-314C6B2AECBA}" type="parTrans" cxnId="{D040CF9F-17AE-4296-8A8D-A6BF26B70434}">
      <dgm:prSet/>
      <dgm:spPr/>
      <dgm:t>
        <a:bodyPr/>
        <a:lstStyle/>
        <a:p>
          <a:endParaRPr lang="en-US"/>
        </a:p>
      </dgm:t>
    </dgm:pt>
    <dgm:pt modelId="{37B3A166-F89C-4A61-A627-5EFF48E7BF7A}" type="sibTrans" cxnId="{D040CF9F-17AE-4296-8A8D-A6BF26B70434}">
      <dgm:prSet/>
      <dgm:spPr/>
      <dgm:t>
        <a:bodyPr/>
        <a:lstStyle/>
        <a:p>
          <a:endParaRPr lang="en-US"/>
        </a:p>
      </dgm:t>
    </dgm:pt>
    <dgm:pt modelId="{21436AFA-B9AF-4866-B6E4-4E4DE19A33ED}">
      <dgm:prSet/>
      <dgm:spPr/>
      <dgm:t>
        <a:bodyPr/>
        <a:lstStyle/>
        <a:p>
          <a:r>
            <a:rPr lang="en-US"/>
            <a:t>Alignment – steer to avg. direction of flock mates</a:t>
          </a:r>
        </a:p>
      </dgm:t>
    </dgm:pt>
    <dgm:pt modelId="{8F14B368-822B-4CF9-9148-EBF9E5BFB8A6}" type="parTrans" cxnId="{E0257799-7D68-4F12-B05A-F631EDD0D3B9}">
      <dgm:prSet/>
      <dgm:spPr/>
      <dgm:t>
        <a:bodyPr/>
        <a:lstStyle/>
        <a:p>
          <a:endParaRPr lang="en-US"/>
        </a:p>
      </dgm:t>
    </dgm:pt>
    <dgm:pt modelId="{EEE77397-2504-4B6A-9458-89F1065C471B}" type="sibTrans" cxnId="{E0257799-7D68-4F12-B05A-F631EDD0D3B9}">
      <dgm:prSet/>
      <dgm:spPr/>
      <dgm:t>
        <a:bodyPr/>
        <a:lstStyle/>
        <a:p>
          <a:endParaRPr lang="en-US"/>
        </a:p>
      </dgm:t>
    </dgm:pt>
    <dgm:pt modelId="{0D1EDA0A-1BC6-4641-A04F-62DC3387E6BA}">
      <dgm:prSet/>
      <dgm:spPr/>
      <dgm:t>
        <a:bodyPr/>
        <a:lstStyle/>
        <a:p>
          <a:r>
            <a:rPr lang="en-US"/>
            <a:t>Cohesion – steer to center of flock mates</a:t>
          </a:r>
        </a:p>
      </dgm:t>
    </dgm:pt>
    <dgm:pt modelId="{4DDA371D-AF24-4BB3-8C0B-2ABAEA537A00}" type="parTrans" cxnId="{2D1EB1ED-AD45-4261-ABDE-F65563215B69}">
      <dgm:prSet/>
      <dgm:spPr/>
      <dgm:t>
        <a:bodyPr/>
        <a:lstStyle/>
        <a:p>
          <a:endParaRPr lang="en-US"/>
        </a:p>
      </dgm:t>
    </dgm:pt>
    <dgm:pt modelId="{DD77A794-EF97-4238-A1AF-4E10E9824801}" type="sibTrans" cxnId="{2D1EB1ED-AD45-4261-ABDE-F65563215B69}">
      <dgm:prSet/>
      <dgm:spPr/>
      <dgm:t>
        <a:bodyPr/>
        <a:lstStyle/>
        <a:p>
          <a:endParaRPr lang="en-US"/>
        </a:p>
      </dgm:t>
    </dgm:pt>
    <dgm:pt modelId="{A65004FE-D49E-4996-B7FE-E9BAD65F7063}">
      <dgm:prSet/>
      <dgm:spPr/>
      <dgm:t>
        <a:bodyPr/>
        <a:lstStyle/>
        <a:p>
          <a:r>
            <a:rPr lang="en-US" b="1"/>
            <a:t>Additional Rules</a:t>
          </a:r>
          <a:endParaRPr lang="en-US"/>
        </a:p>
      </dgm:t>
    </dgm:pt>
    <dgm:pt modelId="{4DB25925-A8F5-4473-9647-8BAEEAE991EE}" type="parTrans" cxnId="{6ADB9D3E-2B1B-42A3-B516-B544B993AB92}">
      <dgm:prSet/>
      <dgm:spPr/>
      <dgm:t>
        <a:bodyPr/>
        <a:lstStyle/>
        <a:p>
          <a:endParaRPr lang="en-US"/>
        </a:p>
      </dgm:t>
    </dgm:pt>
    <dgm:pt modelId="{EBFF4DC3-DB5D-4265-B5FA-9DF8EEE06C51}" type="sibTrans" cxnId="{6ADB9D3E-2B1B-42A3-B516-B544B993AB92}">
      <dgm:prSet/>
      <dgm:spPr/>
      <dgm:t>
        <a:bodyPr/>
        <a:lstStyle/>
        <a:p>
          <a:endParaRPr lang="en-US"/>
        </a:p>
      </dgm:t>
    </dgm:pt>
    <dgm:pt modelId="{645C7CE1-3640-4B03-9C44-8844D660D7E5}">
      <dgm:prSet/>
      <dgm:spPr/>
      <dgm:t>
        <a:bodyPr/>
        <a:lstStyle/>
        <a:p>
          <a:r>
            <a:rPr lang="en-US"/>
            <a:t>Collision Avoidance – steer to avoid obstacles </a:t>
          </a:r>
        </a:p>
      </dgm:t>
    </dgm:pt>
    <dgm:pt modelId="{90F6BDEA-DE74-4E0D-8AD4-CAE83D925FC5}" type="parTrans" cxnId="{F86443FC-B02F-4A41-96B8-67C85877C621}">
      <dgm:prSet/>
      <dgm:spPr/>
      <dgm:t>
        <a:bodyPr/>
        <a:lstStyle/>
        <a:p>
          <a:endParaRPr lang="en-US"/>
        </a:p>
      </dgm:t>
    </dgm:pt>
    <dgm:pt modelId="{A4E3DA57-1263-45F2-B377-BE7D3C093CB5}" type="sibTrans" cxnId="{F86443FC-B02F-4A41-96B8-67C85877C621}">
      <dgm:prSet/>
      <dgm:spPr/>
      <dgm:t>
        <a:bodyPr/>
        <a:lstStyle/>
        <a:p>
          <a:endParaRPr lang="en-US"/>
        </a:p>
      </dgm:t>
    </dgm:pt>
    <dgm:pt modelId="{8F5EFEEF-8BDC-47FD-90CD-BE2C2EA73025}">
      <dgm:prSet/>
      <dgm:spPr/>
      <dgm:t>
        <a:bodyPr/>
        <a:lstStyle/>
        <a:p>
          <a:r>
            <a:rPr lang="en-US" dirty="0"/>
            <a:t>Bias – gravitate towards their type</a:t>
          </a:r>
        </a:p>
      </dgm:t>
    </dgm:pt>
    <dgm:pt modelId="{4218378C-F199-42DC-B732-4FB691F660D4}" type="parTrans" cxnId="{0A02CB94-4319-4BF3-B0AE-21CFCCB48EB7}">
      <dgm:prSet/>
      <dgm:spPr/>
      <dgm:t>
        <a:bodyPr/>
        <a:lstStyle/>
        <a:p>
          <a:endParaRPr lang="en-US"/>
        </a:p>
      </dgm:t>
    </dgm:pt>
    <dgm:pt modelId="{BF193221-0CB9-4C03-B857-328BC18126E0}" type="sibTrans" cxnId="{0A02CB94-4319-4BF3-B0AE-21CFCCB48EB7}">
      <dgm:prSet/>
      <dgm:spPr/>
      <dgm:t>
        <a:bodyPr/>
        <a:lstStyle/>
        <a:p>
          <a:endParaRPr lang="en-US"/>
        </a:p>
      </dgm:t>
    </dgm:pt>
    <dgm:pt modelId="{421ABE8E-F30C-4BA2-A264-29653F04A57F}">
      <dgm:prSet/>
      <dgm:spPr/>
      <dgm:t>
        <a:bodyPr/>
        <a:lstStyle/>
        <a:p>
          <a:r>
            <a:rPr lang="en-US" dirty="0"/>
            <a:t>Leadership – follow the Boid in front of it </a:t>
          </a:r>
        </a:p>
      </dgm:t>
    </dgm:pt>
    <dgm:pt modelId="{82E6F111-1774-49AA-AA99-8C5CE232BDD9}" type="parTrans" cxnId="{F7F48E2B-3E59-48A4-BD3B-E60F5A8CF132}">
      <dgm:prSet/>
      <dgm:spPr/>
      <dgm:t>
        <a:bodyPr/>
        <a:lstStyle/>
        <a:p>
          <a:endParaRPr lang="en-US"/>
        </a:p>
      </dgm:t>
    </dgm:pt>
    <dgm:pt modelId="{D7E0484F-457D-413A-8796-A5299B6E22C9}" type="sibTrans" cxnId="{F7F48E2B-3E59-48A4-BD3B-E60F5A8CF132}">
      <dgm:prSet/>
      <dgm:spPr/>
      <dgm:t>
        <a:bodyPr/>
        <a:lstStyle/>
        <a:p>
          <a:endParaRPr lang="en-US"/>
        </a:p>
      </dgm:t>
    </dgm:pt>
    <dgm:pt modelId="{76B33D02-3ACE-4662-A387-37574817A959}" type="pres">
      <dgm:prSet presAssocID="{24C65B3B-D13F-418F-BFA3-C6B27148B2C3}" presName="linear" presStyleCnt="0">
        <dgm:presLayoutVars>
          <dgm:dir/>
          <dgm:animLvl val="lvl"/>
          <dgm:resizeHandles val="exact"/>
        </dgm:presLayoutVars>
      </dgm:prSet>
      <dgm:spPr/>
    </dgm:pt>
    <dgm:pt modelId="{5C96B151-F970-4A78-9377-4B384F5D77B6}" type="pres">
      <dgm:prSet presAssocID="{3E4768C1-045A-4CB3-8A68-90B84E2E219B}" presName="parentLin" presStyleCnt="0"/>
      <dgm:spPr/>
    </dgm:pt>
    <dgm:pt modelId="{6A5489BC-5C99-42C2-AA05-FD265A647A1B}" type="pres">
      <dgm:prSet presAssocID="{3E4768C1-045A-4CB3-8A68-90B84E2E219B}" presName="parentLeftMargin" presStyleLbl="node1" presStyleIdx="0" presStyleCnt="2"/>
      <dgm:spPr/>
    </dgm:pt>
    <dgm:pt modelId="{E6BCBE43-5261-4B0C-9A2F-7B4FF6979E83}" type="pres">
      <dgm:prSet presAssocID="{3E4768C1-045A-4CB3-8A68-90B84E2E21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D6AABC-55E8-44C4-9E0D-670A33452B6D}" type="pres">
      <dgm:prSet presAssocID="{3E4768C1-045A-4CB3-8A68-90B84E2E219B}" presName="negativeSpace" presStyleCnt="0"/>
      <dgm:spPr/>
    </dgm:pt>
    <dgm:pt modelId="{B9AF4454-52C8-473F-A657-B96EDBA604A7}" type="pres">
      <dgm:prSet presAssocID="{3E4768C1-045A-4CB3-8A68-90B84E2E219B}" presName="childText" presStyleLbl="conFgAcc1" presStyleIdx="0" presStyleCnt="2">
        <dgm:presLayoutVars>
          <dgm:bulletEnabled val="1"/>
        </dgm:presLayoutVars>
      </dgm:prSet>
      <dgm:spPr/>
    </dgm:pt>
    <dgm:pt modelId="{B9F9B432-17D0-4300-B4C9-5DC2073A7F68}" type="pres">
      <dgm:prSet presAssocID="{43BB4E34-0489-4F49-9EBC-81EF1EC4AB8E}" presName="spaceBetweenRectangles" presStyleCnt="0"/>
      <dgm:spPr/>
    </dgm:pt>
    <dgm:pt modelId="{B59BF3DE-B608-4694-B6F3-DFB97D22EC94}" type="pres">
      <dgm:prSet presAssocID="{A65004FE-D49E-4996-B7FE-E9BAD65F7063}" presName="parentLin" presStyleCnt="0"/>
      <dgm:spPr/>
    </dgm:pt>
    <dgm:pt modelId="{91876047-8B8D-4E64-A602-914F6E9B1185}" type="pres">
      <dgm:prSet presAssocID="{A65004FE-D49E-4996-B7FE-E9BAD65F7063}" presName="parentLeftMargin" presStyleLbl="node1" presStyleIdx="0" presStyleCnt="2"/>
      <dgm:spPr/>
    </dgm:pt>
    <dgm:pt modelId="{64BC782D-C488-473A-9211-29E3B322FA89}" type="pres">
      <dgm:prSet presAssocID="{A65004FE-D49E-4996-B7FE-E9BAD65F70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0D9FA8-4509-4C5D-83C5-72C5D658829C}" type="pres">
      <dgm:prSet presAssocID="{A65004FE-D49E-4996-B7FE-E9BAD65F7063}" presName="negativeSpace" presStyleCnt="0"/>
      <dgm:spPr/>
    </dgm:pt>
    <dgm:pt modelId="{9338E1B6-F666-4FE9-9CF7-8A0B3ABFB8D5}" type="pres">
      <dgm:prSet presAssocID="{A65004FE-D49E-4996-B7FE-E9BAD65F70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DB9C903-86BA-4F24-8E92-CE1FCA3192BA}" type="presOf" srcId="{3E4768C1-045A-4CB3-8A68-90B84E2E219B}" destId="{6A5489BC-5C99-42C2-AA05-FD265A647A1B}" srcOrd="0" destOrd="0" presId="urn:microsoft.com/office/officeart/2005/8/layout/list1"/>
    <dgm:cxn modelId="{F7F48E2B-3E59-48A4-BD3B-E60F5A8CF132}" srcId="{A65004FE-D49E-4996-B7FE-E9BAD65F7063}" destId="{421ABE8E-F30C-4BA2-A264-29653F04A57F}" srcOrd="2" destOrd="0" parTransId="{82E6F111-1774-49AA-AA99-8C5CE232BDD9}" sibTransId="{D7E0484F-457D-413A-8796-A5299B6E22C9}"/>
    <dgm:cxn modelId="{52309E31-9D3B-4DF1-8EBD-F51E18BCE504}" type="presOf" srcId="{0D1EDA0A-1BC6-4641-A04F-62DC3387E6BA}" destId="{B9AF4454-52C8-473F-A657-B96EDBA604A7}" srcOrd="0" destOrd="2" presId="urn:microsoft.com/office/officeart/2005/8/layout/list1"/>
    <dgm:cxn modelId="{6ADB9D3E-2B1B-42A3-B516-B544B993AB92}" srcId="{24C65B3B-D13F-418F-BFA3-C6B27148B2C3}" destId="{A65004FE-D49E-4996-B7FE-E9BAD65F7063}" srcOrd="1" destOrd="0" parTransId="{4DB25925-A8F5-4473-9647-8BAEEAE991EE}" sibTransId="{EBFF4DC3-DB5D-4265-B5FA-9DF8EEE06C51}"/>
    <dgm:cxn modelId="{31109B3F-9B7C-4EFE-9E87-7487296DA4B6}" type="presOf" srcId="{3E4768C1-045A-4CB3-8A68-90B84E2E219B}" destId="{E6BCBE43-5261-4B0C-9A2F-7B4FF6979E83}" srcOrd="1" destOrd="0" presId="urn:microsoft.com/office/officeart/2005/8/layout/list1"/>
    <dgm:cxn modelId="{FB489666-CE57-4787-B427-FA85EDFB7BA8}" type="presOf" srcId="{421ABE8E-F30C-4BA2-A264-29653F04A57F}" destId="{9338E1B6-F666-4FE9-9CF7-8A0B3ABFB8D5}" srcOrd="0" destOrd="2" presId="urn:microsoft.com/office/officeart/2005/8/layout/list1"/>
    <dgm:cxn modelId="{DA5E0B47-F502-464B-B548-6BC09BA570A4}" type="presOf" srcId="{21436AFA-B9AF-4866-B6E4-4E4DE19A33ED}" destId="{B9AF4454-52C8-473F-A657-B96EDBA604A7}" srcOrd="0" destOrd="1" presId="urn:microsoft.com/office/officeart/2005/8/layout/list1"/>
    <dgm:cxn modelId="{1EF5C26F-1898-42CF-9568-B516FE31CE55}" srcId="{24C65B3B-D13F-418F-BFA3-C6B27148B2C3}" destId="{3E4768C1-045A-4CB3-8A68-90B84E2E219B}" srcOrd="0" destOrd="0" parTransId="{5C9BC9C8-5D1A-4459-8FAB-3BA82832C49B}" sibTransId="{43BB4E34-0489-4F49-9EBC-81EF1EC4AB8E}"/>
    <dgm:cxn modelId="{84DD3553-F3EE-48CC-B9B6-49EC796CE938}" type="presOf" srcId="{A65004FE-D49E-4996-B7FE-E9BAD65F7063}" destId="{91876047-8B8D-4E64-A602-914F6E9B1185}" srcOrd="0" destOrd="0" presId="urn:microsoft.com/office/officeart/2005/8/layout/list1"/>
    <dgm:cxn modelId="{66735379-0481-4A1C-9418-63383AA173C5}" type="presOf" srcId="{2EAD87F2-D8DA-4893-851A-8CD358C42214}" destId="{B9AF4454-52C8-473F-A657-B96EDBA604A7}" srcOrd="0" destOrd="0" presId="urn:microsoft.com/office/officeart/2005/8/layout/list1"/>
    <dgm:cxn modelId="{D7B98D7D-D34B-48DB-8675-0C2F38CE21A6}" type="presOf" srcId="{8F5EFEEF-8BDC-47FD-90CD-BE2C2EA73025}" destId="{9338E1B6-F666-4FE9-9CF7-8A0B3ABFB8D5}" srcOrd="0" destOrd="1" presId="urn:microsoft.com/office/officeart/2005/8/layout/list1"/>
    <dgm:cxn modelId="{0A02CB94-4319-4BF3-B0AE-21CFCCB48EB7}" srcId="{A65004FE-D49E-4996-B7FE-E9BAD65F7063}" destId="{8F5EFEEF-8BDC-47FD-90CD-BE2C2EA73025}" srcOrd="1" destOrd="0" parTransId="{4218378C-F199-42DC-B732-4FB691F660D4}" sibTransId="{BF193221-0CB9-4C03-B857-328BC18126E0}"/>
    <dgm:cxn modelId="{E0257799-7D68-4F12-B05A-F631EDD0D3B9}" srcId="{3E4768C1-045A-4CB3-8A68-90B84E2E219B}" destId="{21436AFA-B9AF-4866-B6E4-4E4DE19A33ED}" srcOrd="1" destOrd="0" parTransId="{8F14B368-822B-4CF9-9148-EBF9E5BFB8A6}" sibTransId="{EEE77397-2504-4B6A-9458-89F1065C471B}"/>
    <dgm:cxn modelId="{D040CF9F-17AE-4296-8A8D-A6BF26B70434}" srcId="{3E4768C1-045A-4CB3-8A68-90B84E2E219B}" destId="{2EAD87F2-D8DA-4893-851A-8CD358C42214}" srcOrd="0" destOrd="0" parTransId="{0F9DAD52-347C-4DA9-827C-314C6B2AECBA}" sibTransId="{37B3A166-F89C-4A61-A627-5EFF48E7BF7A}"/>
    <dgm:cxn modelId="{FCE690A7-4A29-4F99-AF55-634299581E60}" type="presOf" srcId="{645C7CE1-3640-4B03-9C44-8844D660D7E5}" destId="{9338E1B6-F666-4FE9-9CF7-8A0B3ABFB8D5}" srcOrd="0" destOrd="0" presId="urn:microsoft.com/office/officeart/2005/8/layout/list1"/>
    <dgm:cxn modelId="{19FD66D2-F90D-4C6D-8C95-3924348DF714}" type="presOf" srcId="{A65004FE-D49E-4996-B7FE-E9BAD65F7063}" destId="{64BC782D-C488-473A-9211-29E3B322FA89}" srcOrd="1" destOrd="0" presId="urn:microsoft.com/office/officeart/2005/8/layout/list1"/>
    <dgm:cxn modelId="{2FC41EE6-C389-4CE5-BE4B-76F85F2737B4}" type="presOf" srcId="{24C65B3B-D13F-418F-BFA3-C6B27148B2C3}" destId="{76B33D02-3ACE-4662-A387-37574817A959}" srcOrd="0" destOrd="0" presId="urn:microsoft.com/office/officeart/2005/8/layout/list1"/>
    <dgm:cxn modelId="{2D1EB1ED-AD45-4261-ABDE-F65563215B69}" srcId="{3E4768C1-045A-4CB3-8A68-90B84E2E219B}" destId="{0D1EDA0A-1BC6-4641-A04F-62DC3387E6BA}" srcOrd="2" destOrd="0" parTransId="{4DDA371D-AF24-4BB3-8C0B-2ABAEA537A00}" sibTransId="{DD77A794-EF97-4238-A1AF-4E10E9824801}"/>
    <dgm:cxn modelId="{F86443FC-B02F-4A41-96B8-67C85877C621}" srcId="{A65004FE-D49E-4996-B7FE-E9BAD65F7063}" destId="{645C7CE1-3640-4B03-9C44-8844D660D7E5}" srcOrd="0" destOrd="0" parTransId="{90F6BDEA-DE74-4E0D-8AD4-CAE83D925FC5}" sibTransId="{A4E3DA57-1263-45F2-B377-BE7D3C093CB5}"/>
    <dgm:cxn modelId="{FC1CA218-FB5D-439E-9496-E79020F2EE6D}" type="presParOf" srcId="{76B33D02-3ACE-4662-A387-37574817A959}" destId="{5C96B151-F970-4A78-9377-4B384F5D77B6}" srcOrd="0" destOrd="0" presId="urn:microsoft.com/office/officeart/2005/8/layout/list1"/>
    <dgm:cxn modelId="{F17CC55E-6AFE-40D6-A7F4-13B377FFC999}" type="presParOf" srcId="{5C96B151-F970-4A78-9377-4B384F5D77B6}" destId="{6A5489BC-5C99-42C2-AA05-FD265A647A1B}" srcOrd="0" destOrd="0" presId="urn:microsoft.com/office/officeart/2005/8/layout/list1"/>
    <dgm:cxn modelId="{89589099-4C3C-43B0-980E-FA502974DA79}" type="presParOf" srcId="{5C96B151-F970-4A78-9377-4B384F5D77B6}" destId="{E6BCBE43-5261-4B0C-9A2F-7B4FF6979E83}" srcOrd="1" destOrd="0" presId="urn:microsoft.com/office/officeart/2005/8/layout/list1"/>
    <dgm:cxn modelId="{DFC343B6-1296-4078-8A18-4A946D53334C}" type="presParOf" srcId="{76B33D02-3ACE-4662-A387-37574817A959}" destId="{70D6AABC-55E8-44C4-9E0D-670A33452B6D}" srcOrd="1" destOrd="0" presId="urn:microsoft.com/office/officeart/2005/8/layout/list1"/>
    <dgm:cxn modelId="{7B03EF68-B71A-4CCE-A07A-CDC80AE9A4F8}" type="presParOf" srcId="{76B33D02-3ACE-4662-A387-37574817A959}" destId="{B9AF4454-52C8-473F-A657-B96EDBA604A7}" srcOrd="2" destOrd="0" presId="urn:microsoft.com/office/officeart/2005/8/layout/list1"/>
    <dgm:cxn modelId="{B259B894-C1B8-4C19-84D9-6CC8B929BDE4}" type="presParOf" srcId="{76B33D02-3ACE-4662-A387-37574817A959}" destId="{B9F9B432-17D0-4300-B4C9-5DC2073A7F68}" srcOrd="3" destOrd="0" presId="urn:microsoft.com/office/officeart/2005/8/layout/list1"/>
    <dgm:cxn modelId="{48B7BBD6-15A6-4C13-A017-854B48F95C8B}" type="presParOf" srcId="{76B33D02-3ACE-4662-A387-37574817A959}" destId="{B59BF3DE-B608-4694-B6F3-DFB97D22EC94}" srcOrd="4" destOrd="0" presId="urn:microsoft.com/office/officeart/2005/8/layout/list1"/>
    <dgm:cxn modelId="{D855D078-9911-4527-926A-861CF8CBA950}" type="presParOf" srcId="{B59BF3DE-B608-4694-B6F3-DFB97D22EC94}" destId="{91876047-8B8D-4E64-A602-914F6E9B1185}" srcOrd="0" destOrd="0" presId="urn:microsoft.com/office/officeart/2005/8/layout/list1"/>
    <dgm:cxn modelId="{6C2B7889-7CB8-4D1F-8FAF-10BA93D8BC0D}" type="presParOf" srcId="{B59BF3DE-B608-4694-B6F3-DFB97D22EC94}" destId="{64BC782D-C488-473A-9211-29E3B322FA89}" srcOrd="1" destOrd="0" presId="urn:microsoft.com/office/officeart/2005/8/layout/list1"/>
    <dgm:cxn modelId="{1AF56BD3-60FE-4C26-9F3E-C4EFD6DAC15E}" type="presParOf" srcId="{76B33D02-3ACE-4662-A387-37574817A959}" destId="{930D9FA8-4509-4C5D-83C5-72C5D658829C}" srcOrd="5" destOrd="0" presId="urn:microsoft.com/office/officeart/2005/8/layout/list1"/>
    <dgm:cxn modelId="{A9D25F81-9F2A-4EC9-BE39-35A5C7B4D23A}" type="presParOf" srcId="{76B33D02-3ACE-4662-A387-37574817A959}" destId="{9338E1B6-F666-4FE9-9CF7-8A0B3ABFB8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7C56C-6064-4AA8-8D7B-036CAF57E4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52D9EC-52E1-40E0-A01F-D4341CD8FC3A}">
      <dgm:prSet/>
      <dgm:spPr/>
      <dgm:t>
        <a:bodyPr/>
        <a:lstStyle/>
        <a:p>
          <a:r>
            <a:rPr lang="en-US"/>
            <a:t>Project Setup</a:t>
          </a:r>
        </a:p>
      </dgm:t>
    </dgm:pt>
    <dgm:pt modelId="{98EB0EA2-86E3-4E20-B32E-F68B558659F1}" type="parTrans" cxnId="{9D45AA38-B6BD-4439-B9DC-E10EC472F9B1}">
      <dgm:prSet/>
      <dgm:spPr/>
      <dgm:t>
        <a:bodyPr/>
        <a:lstStyle/>
        <a:p>
          <a:endParaRPr lang="en-US"/>
        </a:p>
      </dgm:t>
    </dgm:pt>
    <dgm:pt modelId="{A28C8984-7DD9-4AB6-BF1D-37A1AEE6FD0C}" type="sibTrans" cxnId="{9D45AA38-B6BD-4439-B9DC-E10EC472F9B1}">
      <dgm:prSet/>
      <dgm:spPr/>
      <dgm:t>
        <a:bodyPr/>
        <a:lstStyle/>
        <a:p>
          <a:endParaRPr lang="en-US"/>
        </a:p>
      </dgm:t>
    </dgm:pt>
    <dgm:pt modelId="{34694372-6DE3-49ED-A519-CD0186AC7718}">
      <dgm:prSet/>
      <dgm:spPr/>
      <dgm:t>
        <a:bodyPr/>
        <a:lstStyle/>
        <a:p>
          <a:r>
            <a:rPr lang="en-US"/>
            <a:t>Custom Shaders</a:t>
          </a:r>
        </a:p>
      </dgm:t>
    </dgm:pt>
    <dgm:pt modelId="{4F477492-68C0-4DFB-8151-7B833E72BD0D}" type="parTrans" cxnId="{755893A0-3CBE-479D-B2E7-23F342DD9925}">
      <dgm:prSet/>
      <dgm:spPr/>
      <dgm:t>
        <a:bodyPr/>
        <a:lstStyle/>
        <a:p>
          <a:endParaRPr lang="en-US"/>
        </a:p>
      </dgm:t>
    </dgm:pt>
    <dgm:pt modelId="{92561FC4-AEEA-4EF0-A97D-08913080C649}" type="sibTrans" cxnId="{755893A0-3CBE-479D-B2E7-23F342DD9925}">
      <dgm:prSet/>
      <dgm:spPr/>
      <dgm:t>
        <a:bodyPr/>
        <a:lstStyle/>
        <a:p>
          <a:endParaRPr lang="en-US"/>
        </a:p>
      </dgm:t>
    </dgm:pt>
    <dgm:pt modelId="{EAD3E5AD-7AEC-45AC-BA2C-C48A7A6C42EA}">
      <dgm:prSet/>
      <dgm:spPr/>
      <dgm:t>
        <a:bodyPr/>
        <a:lstStyle/>
        <a:p>
          <a:r>
            <a:rPr lang="en-US"/>
            <a:t>Simple Boid Logic (Movement, Rotation)</a:t>
          </a:r>
        </a:p>
      </dgm:t>
    </dgm:pt>
    <dgm:pt modelId="{1E93D919-1A72-4111-868B-69F3EF3F0E54}" type="parTrans" cxnId="{98B2449D-AF23-434A-B0C6-01F65EAAB68C}">
      <dgm:prSet/>
      <dgm:spPr/>
      <dgm:t>
        <a:bodyPr/>
        <a:lstStyle/>
        <a:p>
          <a:endParaRPr lang="en-US"/>
        </a:p>
      </dgm:t>
    </dgm:pt>
    <dgm:pt modelId="{0DB68096-5A60-41FE-8D52-932456F681AB}" type="sibTrans" cxnId="{98B2449D-AF23-434A-B0C6-01F65EAAB68C}">
      <dgm:prSet/>
      <dgm:spPr/>
      <dgm:t>
        <a:bodyPr/>
        <a:lstStyle/>
        <a:p>
          <a:endParaRPr lang="en-US"/>
        </a:p>
      </dgm:t>
    </dgm:pt>
    <dgm:pt modelId="{388A816E-AB88-4C04-AB2F-5FEF227C037B}">
      <dgm:prSet/>
      <dgm:spPr/>
      <dgm:t>
        <a:bodyPr/>
        <a:lstStyle/>
        <a:p>
          <a:r>
            <a:rPr lang="en-US"/>
            <a:t>Wall Boundaries</a:t>
          </a:r>
        </a:p>
      </dgm:t>
    </dgm:pt>
    <dgm:pt modelId="{D8119E68-FFF8-487C-B5F4-14AA5A8EE893}" type="parTrans" cxnId="{5499FDAD-57B0-4CC2-AEC5-0CDB4B34A9CF}">
      <dgm:prSet/>
      <dgm:spPr/>
      <dgm:t>
        <a:bodyPr/>
        <a:lstStyle/>
        <a:p>
          <a:endParaRPr lang="en-US"/>
        </a:p>
      </dgm:t>
    </dgm:pt>
    <dgm:pt modelId="{BAA09BB8-A470-4703-8102-0902CE754D96}" type="sibTrans" cxnId="{5499FDAD-57B0-4CC2-AEC5-0CDB4B34A9CF}">
      <dgm:prSet/>
      <dgm:spPr/>
      <dgm:t>
        <a:bodyPr/>
        <a:lstStyle/>
        <a:p>
          <a:endParaRPr lang="en-US"/>
        </a:p>
      </dgm:t>
    </dgm:pt>
    <dgm:pt modelId="{2F894E98-55DA-4169-940F-AD1C6FE8D231}" type="pres">
      <dgm:prSet presAssocID="{7BE7C56C-6064-4AA8-8D7B-036CAF57E42D}" presName="linear" presStyleCnt="0">
        <dgm:presLayoutVars>
          <dgm:dir/>
          <dgm:animLvl val="lvl"/>
          <dgm:resizeHandles val="exact"/>
        </dgm:presLayoutVars>
      </dgm:prSet>
      <dgm:spPr/>
    </dgm:pt>
    <dgm:pt modelId="{1240DEDF-2E61-4DF8-B8EE-94F36B4CCDCC}" type="pres">
      <dgm:prSet presAssocID="{D552D9EC-52E1-40E0-A01F-D4341CD8FC3A}" presName="parentLin" presStyleCnt="0"/>
      <dgm:spPr/>
    </dgm:pt>
    <dgm:pt modelId="{31935C5C-1789-4CCF-B9F6-0C3E5D9A267C}" type="pres">
      <dgm:prSet presAssocID="{D552D9EC-52E1-40E0-A01F-D4341CD8FC3A}" presName="parentLeftMargin" presStyleLbl="node1" presStyleIdx="0" presStyleCnt="4"/>
      <dgm:spPr/>
    </dgm:pt>
    <dgm:pt modelId="{2CA7B143-4D35-4B78-99F4-396E403FEA40}" type="pres">
      <dgm:prSet presAssocID="{D552D9EC-52E1-40E0-A01F-D4341CD8FC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E09105-1BD0-47FD-ABCB-6B851EF7FD47}" type="pres">
      <dgm:prSet presAssocID="{D552D9EC-52E1-40E0-A01F-D4341CD8FC3A}" presName="negativeSpace" presStyleCnt="0"/>
      <dgm:spPr/>
    </dgm:pt>
    <dgm:pt modelId="{B4F2E04F-16B5-4042-A080-F20359518DDA}" type="pres">
      <dgm:prSet presAssocID="{D552D9EC-52E1-40E0-A01F-D4341CD8FC3A}" presName="childText" presStyleLbl="conFgAcc1" presStyleIdx="0" presStyleCnt="4">
        <dgm:presLayoutVars>
          <dgm:bulletEnabled val="1"/>
        </dgm:presLayoutVars>
      </dgm:prSet>
      <dgm:spPr/>
    </dgm:pt>
    <dgm:pt modelId="{8AE6831E-EB86-4C1A-8344-E41D1C527DC5}" type="pres">
      <dgm:prSet presAssocID="{A28C8984-7DD9-4AB6-BF1D-37A1AEE6FD0C}" presName="spaceBetweenRectangles" presStyleCnt="0"/>
      <dgm:spPr/>
    </dgm:pt>
    <dgm:pt modelId="{CACCE32F-F5D8-4A2E-84F7-C663260935A5}" type="pres">
      <dgm:prSet presAssocID="{34694372-6DE3-49ED-A519-CD0186AC7718}" presName="parentLin" presStyleCnt="0"/>
      <dgm:spPr/>
    </dgm:pt>
    <dgm:pt modelId="{560F3CA5-74AB-4CE9-A06C-B59F2D1DA02C}" type="pres">
      <dgm:prSet presAssocID="{34694372-6DE3-49ED-A519-CD0186AC7718}" presName="parentLeftMargin" presStyleLbl="node1" presStyleIdx="0" presStyleCnt="4"/>
      <dgm:spPr/>
    </dgm:pt>
    <dgm:pt modelId="{97A88B69-1004-48CC-877D-0763310B99BB}" type="pres">
      <dgm:prSet presAssocID="{34694372-6DE3-49ED-A519-CD0186AC77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12E233-22EA-48F3-9AF4-465BB60932ED}" type="pres">
      <dgm:prSet presAssocID="{34694372-6DE3-49ED-A519-CD0186AC7718}" presName="negativeSpace" presStyleCnt="0"/>
      <dgm:spPr/>
    </dgm:pt>
    <dgm:pt modelId="{AFED1544-55BD-4E5F-A587-AFEB4F22364A}" type="pres">
      <dgm:prSet presAssocID="{34694372-6DE3-49ED-A519-CD0186AC7718}" presName="childText" presStyleLbl="conFgAcc1" presStyleIdx="1" presStyleCnt="4">
        <dgm:presLayoutVars>
          <dgm:bulletEnabled val="1"/>
        </dgm:presLayoutVars>
      </dgm:prSet>
      <dgm:spPr/>
    </dgm:pt>
    <dgm:pt modelId="{8596CB7C-1DD9-4E3E-9544-EF69CF689E02}" type="pres">
      <dgm:prSet presAssocID="{92561FC4-AEEA-4EF0-A97D-08913080C649}" presName="spaceBetweenRectangles" presStyleCnt="0"/>
      <dgm:spPr/>
    </dgm:pt>
    <dgm:pt modelId="{1699C0BA-784A-4A61-8298-A22FC2605572}" type="pres">
      <dgm:prSet presAssocID="{EAD3E5AD-7AEC-45AC-BA2C-C48A7A6C42EA}" presName="parentLin" presStyleCnt="0"/>
      <dgm:spPr/>
    </dgm:pt>
    <dgm:pt modelId="{B03CD820-71CF-4FFD-8A3A-3083B00D0F76}" type="pres">
      <dgm:prSet presAssocID="{EAD3E5AD-7AEC-45AC-BA2C-C48A7A6C42EA}" presName="parentLeftMargin" presStyleLbl="node1" presStyleIdx="1" presStyleCnt="4"/>
      <dgm:spPr/>
    </dgm:pt>
    <dgm:pt modelId="{F8F9975B-3A21-4EDE-BE98-79529D3E9809}" type="pres">
      <dgm:prSet presAssocID="{EAD3E5AD-7AEC-45AC-BA2C-C48A7A6C42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66234C-CE71-4887-8A80-10EFD152A2A8}" type="pres">
      <dgm:prSet presAssocID="{EAD3E5AD-7AEC-45AC-BA2C-C48A7A6C42EA}" presName="negativeSpace" presStyleCnt="0"/>
      <dgm:spPr/>
    </dgm:pt>
    <dgm:pt modelId="{82F06E6F-4745-429E-A737-DBE5CB6157BD}" type="pres">
      <dgm:prSet presAssocID="{EAD3E5AD-7AEC-45AC-BA2C-C48A7A6C42EA}" presName="childText" presStyleLbl="conFgAcc1" presStyleIdx="2" presStyleCnt="4">
        <dgm:presLayoutVars>
          <dgm:bulletEnabled val="1"/>
        </dgm:presLayoutVars>
      </dgm:prSet>
      <dgm:spPr/>
    </dgm:pt>
    <dgm:pt modelId="{62E43F04-814A-474E-A6F3-D6D1BBC1C7CA}" type="pres">
      <dgm:prSet presAssocID="{0DB68096-5A60-41FE-8D52-932456F681AB}" presName="spaceBetweenRectangles" presStyleCnt="0"/>
      <dgm:spPr/>
    </dgm:pt>
    <dgm:pt modelId="{92676AEE-228D-4EDD-BF88-AD9927C0C18F}" type="pres">
      <dgm:prSet presAssocID="{388A816E-AB88-4C04-AB2F-5FEF227C037B}" presName="parentLin" presStyleCnt="0"/>
      <dgm:spPr/>
    </dgm:pt>
    <dgm:pt modelId="{2EE41F3D-98FD-427F-BCE0-2442F44B212A}" type="pres">
      <dgm:prSet presAssocID="{388A816E-AB88-4C04-AB2F-5FEF227C037B}" presName="parentLeftMargin" presStyleLbl="node1" presStyleIdx="2" presStyleCnt="4"/>
      <dgm:spPr/>
    </dgm:pt>
    <dgm:pt modelId="{9CCBE7A5-9CEC-4975-8E03-749AA742B921}" type="pres">
      <dgm:prSet presAssocID="{388A816E-AB88-4C04-AB2F-5FEF227C037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AE8430A-2CF8-4ACA-8985-E77640C77694}" type="pres">
      <dgm:prSet presAssocID="{388A816E-AB88-4C04-AB2F-5FEF227C037B}" presName="negativeSpace" presStyleCnt="0"/>
      <dgm:spPr/>
    </dgm:pt>
    <dgm:pt modelId="{CC97637E-27D7-437A-A444-977886DA9BE4}" type="pres">
      <dgm:prSet presAssocID="{388A816E-AB88-4C04-AB2F-5FEF227C037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62190D-67F8-4B40-ABAD-68B42F67AA92}" type="presOf" srcId="{34694372-6DE3-49ED-A519-CD0186AC7718}" destId="{97A88B69-1004-48CC-877D-0763310B99BB}" srcOrd="1" destOrd="0" presId="urn:microsoft.com/office/officeart/2005/8/layout/list1"/>
    <dgm:cxn modelId="{9D45AA38-B6BD-4439-B9DC-E10EC472F9B1}" srcId="{7BE7C56C-6064-4AA8-8D7B-036CAF57E42D}" destId="{D552D9EC-52E1-40E0-A01F-D4341CD8FC3A}" srcOrd="0" destOrd="0" parTransId="{98EB0EA2-86E3-4E20-B32E-F68B558659F1}" sibTransId="{A28C8984-7DD9-4AB6-BF1D-37A1AEE6FD0C}"/>
    <dgm:cxn modelId="{962A274E-18A9-491C-9C5A-4858C20CB144}" type="presOf" srcId="{388A816E-AB88-4C04-AB2F-5FEF227C037B}" destId="{9CCBE7A5-9CEC-4975-8E03-749AA742B921}" srcOrd="1" destOrd="0" presId="urn:microsoft.com/office/officeart/2005/8/layout/list1"/>
    <dgm:cxn modelId="{53A9E098-91C7-4609-96FF-D3F08C3FA6EF}" type="presOf" srcId="{34694372-6DE3-49ED-A519-CD0186AC7718}" destId="{560F3CA5-74AB-4CE9-A06C-B59F2D1DA02C}" srcOrd="0" destOrd="0" presId="urn:microsoft.com/office/officeart/2005/8/layout/list1"/>
    <dgm:cxn modelId="{DCBAAD99-F9A4-4EA0-9E19-0727D1775403}" type="presOf" srcId="{EAD3E5AD-7AEC-45AC-BA2C-C48A7A6C42EA}" destId="{B03CD820-71CF-4FFD-8A3A-3083B00D0F76}" srcOrd="0" destOrd="0" presId="urn:microsoft.com/office/officeart/2005/8/layout/list1"/>
    <dgm:cxn modelId="{84D4959A-D69C-436F-8DCF-F569FE5A8D33}" type="presOf" srcId="{D552D9EC-52E1-40E0-A01F-D4341CD8FC3A}" destId="{2CA7B143-4D35-4B78-99F4-396E403FEA40}" srcOrd="1" destOrd="0" presId="urn:microsoft.com/office/officeart/2005/8/layout/list1"/>
    <dgm:cxn modelId="{98B2449D-AF23-434A-B0C6-01F65EAAB68C}" srcId="{7BE7C56C-6064-4AA8-8D7B-036CAF57E42D}" destId="{EAD3E5AD-7AEC-45AC-BA2C-C48A7A6C42EA}" srcOrd="2" destOrd="0" parTransId="{1E93D919-1A72-4111-868B-69F3EF3F0E54}" sibTransId="{0DB68096-5A60-41FE-8D52-932456F681AB}"/>
    <dgm:cxn modelId="{755893A0-3CBE-479D-B2E7-23F342DD9925}" srcId="{7BE7C56C-6064-4AA8-8D7B-036CAF57E42D}" destId="{34694372-6DE3-49ED-A519-CD0186AC7718}" srcOrd="1" destOrd="0" parTransId="{4F477492-68C0-4DFB-8151-7B833E72BD0D}" sibTransId="{92561FC4-AEEA-4EF0-A97D-08913080C649}"/>
    <dgm:cxn modelId="{5499FDAD-57B0-4CC2-AEC5-0CDB4B34A9CF}" srcId="{7BE7C56C-6064-4AA8-8D7B-036CAF57E42D}" destId="{388A816E-AB88-4C04-AB2F-5FEF227C037B}" srcOrd="3" destOrd="0" parTransId="{D8119E68-FFF8-487C-B5F4-14AA5A8EE893}" sibTransId="{BAA09BB8-A470-4703-8102-0902CE754D96}"/>
    <dgm:cxn modelId="{C5C3F1C0-5DEA-4797-BACA-2DED7C7CBA3F}" type="presOf" srcId="{7BE7C56C-6064-4AA8-8D7B-036CAF57E42D}" destId="{2F894E98-55DA-4169-940F-AD1C6FE8D231}" srcOrd="0" destOrd="0" presId="urn:microsoft.com/office/officeart/2005/8/layout/list1"/>
    <dgm:cxn modelId="{C5ECAAC8-DB53-404A-A997-9BF0BC061575}" type="presOf" srcId="{D552D9EC-52E1-40E0-A01F-D4341CD8FC3A}" destId="{31935C5C-1789-4CCF-B9F6-0C3E5D9A267C}" srcOrd="0" destOrd="0" presId="urn:microsoft.com/office/officeart/2005/8/layout/list1"/>
    <dgm:cxn modelId="{B4CBB2CE-7B4D-452D-82D5-B403464D5E29}" type="presOf" srcId="{EAD3E5AD-7AEC-45AC-BA2C-C48A7A6C42EA}" destId="{F8F9975B-3A21-4EDE-BE98-79529D3E9809}" srcOrd="1" destOrd="0" presId="urn:microsoft.com/office/officeart/2005/8/layout/list1"/>
    <dgm:cxn modelId="{F6E855DB-B0E2-43F4-9F8C-DBCC43622F11}" type="presOf" srcId="{388A816E-AB88-4C04-AB2F-5FEF227C037B}" destId="{2EE41F3D-98FD-427F-BCE0-2442F44B212A}" srcOrd="0" destOrd="0" presId="urn:microsoft.com/office/officeart/2005/8/layout/list1"/>
    <dgm:cxn modelId="{97EFB933-9D25-43B8-BA7A-4907DCB80614}" type="presParOf" srcId="{2F894E98-55DA-4169-940F-AD1C6FE8D231}" destId="{1240DEDF-2E61-4DF8-B8EE-94F36B4CCDCC}" srcOrd="0" destOrd="0" presId="urn:microsoft.com/office/officeart/2005/8/layout/list1"/>
    <dgm:cxn modelId="{EE32E839-BD39-49EF-9446-82057A95CB27}" type="presParOf" srcId="{1240DEDF-2E61-4DF8-B8EE-94F36B4CCDCC}" destId="{31935C5C-1789-4CCF-B9F6-0C3E5D9A267C}" srcOrd="0" destOrd="0" presId="urn:microsoft.com/office/officeart/2005/8/layout/list1"/>
    <dgm:cxn modelId="{2AB20CD4-A863-4CD6-845F-110840FC363F}" type="presParOf" srcId="{1240DEDF-2E61-4DF8-B8EE-94F36B4CCDCC}" destId="{2CA7B143-4D35-4B78-99F4-396E403FEA40}" srcOrd="1" destOrd="0" presId="urn:microsoft.com/office/officeart/2005/8/layout/list1"/>
    <dgm:cxn modelId="{CD15D308-631D-4BAB-9EEA-011E85BE0DA8}" type="presParOf" srcId="{2F894E98-55DA-4169-940F-AD1C6FE8D231}" destId="{ABE09105-1BD0-47FD-ABCB-6B851EF7FD47}" srcOrd="1" destOrd="0" presId="urn:microsoft.com/office/officeart/2005/8/layout/list1"/>
    <dgm:cxn modelId="{0D5C70B1-0D66-48C9-AFAF-57546A09A500}" type="presParOf" srcId="{2F894E98-55DA-4169-940F-AD1C6FE8D231}" destId="{B4F2E04F-16B5-4042-A080-F20359518DDA}" srcOrd="2" destOrd="0" presId="urn:microsoft.com/office/officeart/2005/8/layout/list1"/>
    <dgm:cxn modelId="{F1E414C6-D26C-4BE8-9ED0-4444D16B7AB2}" type="presParOf" srcId="{2F894E98-55DA-4169-940F-AD1C6FE8D231}" destId="{8AE6831E-EB86-4C1A-8344-E41D1C527DC5}" srcOrd="3" destOrd="0" presId="urn:microsoft.com/office/officeart/2005/8/layout/list1"/>
    <dgm:cxn modelId="{AE195A22-2EAF-4AAB-82DA-0A0F25AD8AE8}" type="presParOf" srcId="{2F894E98-55DA-4169-940F-AD1C6FE8D231}" destId="{CACCE32F-F5D8-4A2E-84F7-C663260935A5}" srcOrd="4" destOrd="0" presId="urn:microsoft.com/office/officeart/2005/8/layout/list1"/>
    <dgm:cxn modelId="{F946A968-86EF-436C-8E84-A96EC3D2EFAB}" type="presParOf" srcId="{CACCE32F-F5D8-4A2E-84F7-C663260935A5}" destId="{560F3CA5-74AB-4CE9-A06C-B59F2D1DA02C}" srcOrd="0" destOrd="0" presId="urn:microsoft.com/office/officeart/2005/8/layout/list1"/>
    <dgm:cxn modelId="{56793C73-E38F-4994-A4D2-93E97B4D0BEB}" type="presParOf" srcId="{CACCE32F-F5D8-4A2E-84F7-C663260935A5}" destId="{97A88B69-1004-48CC-877D-0763310B99BB}" srcOrd="1" destOrd="0" presId="urn:microsoft.com/office/officeart/2005/8/layout/list1"/>
    <dgm:cxn modelId="{13A88F5C-6B5E-46CA-96DC-8E67061E1DB9}" type="presParOf" srcId="{2F894E98-55DA-4169-940F-AD1C6FE8D231}" destId="{1912E233-22EA-48F3-9AF4-465BB60932ED}" srcOrd="5" destOrd="0" presId="urn:microsoft.com/office/officeart/2005/8/layout/list1"/>
    <dgm:cxn modelId="{20C3BE52-B927-426B-8CA5-94E9A55DA1CD}" type="presParOf" srcId="{2F894E98-55DA-4169-940F-AD1C6FE8D231}" destId="{AFED1544-55BD-4E5F-A587-AFEB4F22364A}" srcOrd="6" destOrd="0" presId="urn:microsoft.com/office/officeart/2005/8/layout/list1"/>
    <dgm:cxn modelId="{9CB553F8-DDD9-48FE-B84F-FCDB39144515}" type="presParOf" srcId="{2F894E98-55DA-4169-940F-AD1C6FE8D231}" destId="{8596CB7C-1DD9-4E3E-9544-EF69CF689E02}" srcOrd="7" destOrd="0" presId="urn:microsoft.com/office/officeart/2005/8/layout/list1"/>
    <dgm:cxn modelId="{2F44F2DB-A383-471C-AEBC-55AF77912B30}" type="presParOf" srcId="{2F894E98-55DA-4169-940F-AD1C6FE8D231}" destId="{1699C0BA-784A-4A61-8298-A22FC2605572}" srcOrd="8" destOrd="0" presId="urn:microsoft.com/office/officeart/2005/8/layout/list1"/>
    <dgm:cxn modelId="{C463D5B9-FEC9-4BE0-AE46-328835D3B5B9}" type="presParOf" srcId="{1699C0BA-784A-4A61-8298-A22FC2605572}" destId="{B03CD820-71CF-4FFD-8A3A-3083B00D0F76}" srcOrd="0" destOrd="0" presId="urn:microsoft.com/office/officeart/2005/8/layout/list1"/>
    <dgm:cxn modelId="{F5ED101D-E71C-4E31-8A9C-747121707BEF}" type="presParOf" srcId="{1699C0BA-784A-4A61-8298-A22FC2605572}" destId="{F8F9975B-3A21-4EDE-BE98-79529D3E9809}" srcOrd="1" destOrd="0" presId="urn:microsoft.com/office/officeart/2005/8/layout/list1"/>
    <dgm:cxn modelId="{9082F6C1-D3F4-4047-9380-33AB6346B26F}" type="presParOf" srcId="{2F894E98-55DA-4169-940F-AD1C6FE8D231}" destId="{8666234C-CE71-4887-8A80-10EFD152A2A8}" srcOrd="9" destOrd="0" presId="urn:microsoft.com/office/officeart/2005/8/layout/list1"/>
    <dgm:cxn modelId="{F37430A0-38ED-41C5-B452-9F7FC7D796A8}" type="presParOf" srcId="{2F894E98-55DA-4169-940F-AD1C6FE8D231}" destId="{82F06E6F-4745-429E-A737-DBE5CB6157BD}" srcOrd="10" destOrd="0" presId="urn:microsoft.com/office/officeart/2005/8/layout/list1"/>
    <dgm:cxn modelId="{5335E552-D61D-4DA7-8A24-08AB29BED2EB}" type="presParOf" srcId="{2F894E98-55DA-4169-940F-AD1C6FE8D231}" destId="{62E43F04-814A-474E-A6F3-D6D1BBC1C7CA}" srcOrd="11" destOrd="0" presId="urn:microsoft.com/office/officeart/2005/8/layout/list1"/>
    <dgm:cxn modelId="{4373A756-AF24-40AF-8713-982B16C7668C}" type="presParOf" srcId="{2F894E98-55DA-4169-940F-AD1C6FE8D231}" destId="{92676AEE-228D-4EDD-BF88-AD9927C0C18F}" srcOrd="12" destOrd="0" presId="urn:microsoft.com/office/officeart/2005/8/layout/list1"/>
    <dgm:cxn modelId="{711047D6-53F1-4A4B-B806-324FC5046654}" type="presParOf" srcId="{92676AEE-228D-4EDD-BF88-AD9927C0C18F}" destId="{2EE41F3D-98FD-427F-BCE0-2442F44B212A}" srcOrd="0" destOrd="0" presId="urn:microsoft.com/office/officeart/2005/8/layout/list1"/>
    <dgm:cxn modelId="{F29B449F-6BE7-4DF3-8A35-6EA88C2C22F5}" type="presParOf" srcId="{92676AEE-228D-4EDD-BF88-AD9927C0C18F}" destId="{9CCBE7A5-9CEC-4975-8E03-749AA742B921}" srcOrd="1" destOrd="0" presId="urn:microsoft.com/office/officeart/2005/8/layout/list1"/>
    <dgm:cxn modelId="{A85AC8F2-C471-4A81-BF2F-8D103117D511}" type="presParOf" srcId="{2F894E98-55DA-4169-940F-AD1C6FE8D231}" destId="{EAE8430A-2CF8-4ACA-8985-E77640C77694}" srcOrd="13" destOrd="0" presId="urn:microsoft.com/office/officeart/2005/8/layout/list1"/>
    <dgm:cxn modelId="{67144632-CFE0-42B1-9F09-B3628A9729E8}" type="presParOf" srcId="{2F894E98-55DA-4169-940F-AD1C6FE8D231}" destId="{CC97637E-27D7-437A-A444-977886DA9B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E7C56C-6064-4AA8-8D7B-036CAF57E4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52D9EC-52E1-40E0-A01F-D4341CD8FC3A}">
      <dgm:prSet/>
      <dgm:spPr/>
      <dgm:t>
        <a:bodyPr/>
        <a:lstStyle/>
        <a:p>
          <a:r>
            <a:rPr lang="en-US" dirty="0"/>
            <a:t>Add controls to change aspects of Boids</a:t>
          </a:r>
        </a:p>
      </dgm:t>
    </dgm:pt>
    <dgm:pt modelId="{98EB0EA2-86E3-4E20-B32E-F68B558659F1}" type="parTrans" cxnId="{9D45AA38-B6BD-4439-B9DC-E10EC472F9B1}">
      <dgm:prSet/>
      <dgm:spPr/>
      <dgm:t>
        <a:bodyPr/>
        <a:lstStyle/>
        <a:p>
          <a:endParaRPr lang="en-US"/>
        </a:p>
      </dgm:t>
    </dgm:pt>
    <dgm:pt modelId="{A28C8984-7DD9-4AB6-BF1D-37A1AEE6FD0C}" type="sibTrans" cxnId="{9D45AA38-B6BD-4439-B9DC-E10EC472F9B1}">
      <dgm:prSet/>
      <dgm:spPr/>
      <dgm:t>
        <a:bodyPr/>
        <a:lstStyle/>
        <a:p>
          <a:endParaRPr lang="en-US"/>
        </a:p>
      </dgm:t>
    </dgm:pt>
    <dgm:pt modelId="{34694372-6DE3-49ED-A519-CD0186AC7718}">
      <dgm:prSet/>
      <dgm:spPr/>
      <dgm:t>
        <a:bodyPr/>
        <a:lstStyle/>
        <a:p>
          <a:r>
            <a:rPr lang="en-US" dirty="0"/>
            <a:t>Add additional Rules (Leadership, Swarms/Racism, etc.) </a:t>
          </a:r>
        </a:p>
      </dgm:t>
    </dgm:pt>
    <dgm:pt modelId="{4F477492-68C0-4DFB-8151-7B833E72BD0D}" type="parTrans" cxnId="{755893A0-3CBE-479D-B2E7-23F342DD9925}">
      <dgm:prSet/>
      <dgm:spPr/>
      <dgm:t>
        <a:bodyPr/>
        <a:lstStyle/>
        <a:p>
          <a:endParaRPr lang="en-US"/>
        </a:p>
      </dgm:t>
    </dgm:pt>
    <dgm:pt modelId="{92561FC4-AEEA-4EF0-A97D-08913080C649}" type="sibTrans" cxnId="{755893A0-3CBE-479D-B2E7-23F342DD9925}">
      <dgm:prSet/>
      <dgm:spPr/>
      <dgm:t>
        <a:bodyPr/>
        <a:lstStyle/>
        <a:p>
          <a:endParaRPr lang="en-US"/>
        </a:p>
      </dgm:t>
    </dgm:pt>
    <dgm:pt modelId="{8F290C48-6E1B-4EC0-BC67-3B30C43C0882}">
      <dgm:prSet/>
      <dgm:spPr/>
      <dgm:t>
        <a:bodyPr/>
        <a:lstStyle/>
        <a:p>
          <a:r>
            <a:rPr lang="en-US" dirty="0"/>
            <a:t>Use a better Model for the boids </a:t>
          </a:r>
        </a:p>
      </dgm:t>
    </dgm:pt>
    <dgm:pt modelId="{3DC053AF-453D-4386-B9B9-07A65032FFA4}" type="parTrans" cxnId="{72A3F06B-9DC3-4C28-BFBF-86C2D9567912}">
      <dgm:prSet/>
      <dgm:spPr/>
      <dgm:t>
        <a:bodyPr/>
        <a:lstStyle/>
        <a:p>
          <a:endParaRPr lang="en-US"/>
        </a:p>
      </dgm:t>
    </dgm:pt>
    <dgm:pt modelId="{652A3944-AA82-4BE3-BE1B-D11BAEDC23A7}" type="sibTrans" cxnId="{72A3F06B-9DC3-4C28-BFBF-86C2D9567912}">
      <dgm:prSet/>
      <dgm:spPr/>
      <dgm:t>
        <a:bodyPr/>
        <a:lstStyle/>
        <a:p>
          <a:endParaRPr lang="en-US"/>
        </a:p>
      </dgm:t>
    </dgm:pt>
    <dgm:pt modelId="{2F894E98-55DA-4169-940F-AD1C6FE8D231}" type="pres">
      <dgm:prSet presAssocID="{7BE7C56C-6064-4AA8-8D7B-036CAF57E42D}" presName="linear" presStyleCnt="0">
        <dgm:presLayoutVars>
          <dgm:dir/>
          <dgm:animLvl val="lvl"/>
          <dgm:resizeHandles val="exact"/>
        </dgm:presLayoutVars>
      </dgm:prSet>
      <dgm:spPr/>
    </dgm:pt>
    <dgm:pt modelId="{1240DEDF-2E61-4DF8-B8EE-94F36B4CCDCC}" type="pres">
      <dgm:prSet presAssocID="{D552D9EC-52E1-40E0-A01F-D4341CD8FC3A}" presName="parentLin" presStyleCnt="0"/>
      <dgm:spPr/>
    </dgm:pt>
    <dgm:pt modelId="{31935C5C-1789-4CCF-B9F6-0C3E5D9A267C}" type="pres">
      <dgm:prSet presAssocID="{D552D9EC-52E1-40E0-A01F-D4341CD8FC3A}" presName="parentLeftMargin" presStyleLbl="node1" presStyleIdx="0" presStyleCnt="3"/>
      <dgm:spPr/>
    </dgm:pt>
    <dgm:pt modelId="{2CA7B143-4D35-4B78-99F4-396E403FEA40}" type="pres">
      <dgm:prSet presAssocID="{D552D9EC-52E1-40E0-A01F-D4341CD8F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E09105-1BD0-47FD-ABCB-6B851EF7FD47}" type="pres">
      <dgm:prSet presAssocID="{D552D9EC-52E1-40E0-A01F-D4341CD8FC3A}" presName="negativeSpace" presStyleCnt="0"/>
      <dgm:spPr/>
    </dgm:pt>
    <dgm:pt modelId="{B4F2E04F-16B5-4042-A080-F20359518DDA}" type="pres">
      <dgm:prSet presAssocID="{D552D9EC-52E1-40E0-A01F-D4341CD8FC3A}" presName="childText" presStyleLbl="conFgAcc1" presStyleIdx="0" presStyleCnt="3">
        <dgm:presLayoutVars>
          <dgm:bulletEnabled val="1"/>
        </dgm:presLayoutVars>
      </dgm:prSet>
      <dgm:spPr/>
    </dgm:pt>
    <dgm:pt modelId="{8AE6831E-EB86-4C1A-8344-E41D1C527DC5}" type="pres">
      <dgm:prSet presAssocID="{A28C8984-7DD9-4AB6-BF1D-37A1AEE6FD0C}" presName="spaceBetweenRectangles" presStyleCnt="0"/>
      <dgm:spPr/>
    </dgm:pt>
    <dgm:pt modelId="{CACCE32F-F5D8-4A2E-84F7-C663260935A5}" type="pres">
      <dgm:prSet presAssocID="{34694372-6DE3-49ED-A519-CD0186AC7718}" presName="parentLin" presStyleCnt="0"/>
      <dgm:spPr/>
    </dgm:pt>
    <dgm:pt modelId="{560F3CA5-74AB-4CE9-A06C-B59F2D1DA02C}" type="pres">
      <dgm:prSet presAssocID="{34694372-6DE3-49ED-A519-CD0186AC7718}" presName="parentLeftMargin" presStyleLbl="node1" presStyleIdx="0" presStyleCnt="3"/>
      <dgm:spPr/>
    </dgm:pt>
    <dgm:pt modelId="{97A88B69-1004-48CC-877D-0763310B99BB}" type="pres">
      <dgm:prSet presAssocID="{34694372-6DE3-49ED-A519-CD0186AC77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12E233-22EA-48F3-9AF4-465BB60932ED}" type="pres">
      <dgm:prSet presAssocID="{34694372-6DE3-49ED-A519-CD0186AC7718}" presName="negativeSpace" presStyleCnt="0"/>
      <dgm:spPr/>
    </dgm:pt>
    <dgm:pt modelId="{AFED1544-55BD-4E5F-A587-AFEB4F22364A}" type="pres">
      <dgm:prSet presAssocID="{34694372-6DE3-49ED-A519-CD0186AC7718}" presName="childText" presStyleLbl="conFgAcc1" presStyleIdx="1" presStyleCnt="3">
        <dgm:presLayoutVars>
          <dgm:bulletEnabled val="1"/>
        </dgm:presLayoutVars>
      </dgm:prSet>
      <dgm:spPr/>
    </dgm:pt>
    <dgm:pt modelId="{8596CB7C-1DD9-4E3E-9544-EF69CF689E02}" type="pres">
      <dgm:prSet presAssocID="{92561FC4-AEEA-4EF0-A97D-08913080C649}" presName="spaceBetweenRectangles" presStyleCnt="0"/>
      <dgm:spPr/>
    </dgm:pt>
    <dgm:pt modelId="{2F6E7C73-DD0F-4A35-99B5-B974986FCB60}" type="pres">
      <dgm:prSet presAssocID="{8F290C48-6E1B-4EC0-BC67-3B30C43C0882}" presName="parentLin" presStyleCnt="0"/>
      <dgm:spPr/>
    </dgm:pt>
    <dgm:pt modelId="{82EFAFA1-A079-42EA-A6E6-F91CB16FA2A8}" type="pres">
      <dgm:prSet presAssocID="{8F290C48-6E1B-4EC0-BC67-3B30C43C0882}" presName="parentLeftMargin" presStyleLbl="node1" presStyleIdx="1" presStyleCnt="3"/>
      <dgm:spPr/>
    </dgm:pt>
    <dgm:pt modelId="{31EA9310-F51F-47B9-8CB0-BC461A77F76E}" type="pres">
      <dgm:prSet presAssocID="{8F290C48-6E1B-4EC0-BC67-3B30C43C08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AC252-2C83-48A0-9C8D-FEEF5A8B6819}" type="pres">
      <dgm:prSet presAssocID="{8F290C48-6E1B-4EC0-BC67-3B30C43C0882}" presName="negativeSpace" presStyleCnt="0"/>
      <dgm:spPr/>
    </dgm:pt>
    <dgm:pt modelId="{5A3A388C-D91A-4A8F-8775-8E922B827A88}" type="pres">
      <dgm:prSet presAssocID="{8F290C48-6E1B-4EC0-BC67-3B30C43C08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62190D-67F8-4B40-ABAD-68B42F67AA92}" type="presOf" srcId="{34694372-6DE3-49ED-A519-CD0186AC7718}" destId="{97A88B69-1004-48CC-877D-0763310B99BB}" srcOrd="1" destOrd="0" presId="urn:microsoft.com/office/officeart/2005/8/layout/list1"/>
    <dgm:cxn modelId="{9D45AA38-B6BD-4439-B9DC-E10EC472F9B1}" srcId="{7BE7C56C-6064-4AA8-8D7B-036CAF57E42D}" destId="{D552D9EC-52E1-40E0-A01F-D4341CD8FC3A}" srcOrd="0" destOrd="0" parTransId="{98EB0EA2-86E3-4E20-B32E-F68B558659F1}" sibTransId="{A28C8984-7DD9-4AB6-BF1D-37A1AEE6FD0C}"/>
    <dgm:cxn modelId="{DAF13146-713E-4155-8273-59CB538ABF72}" type="presOf" srcId="{8F290C48-6E1B-4EC0-BC67-3B30C43C0882}" destId="{31EA9310-F51F-47B9-8CB0-BC461A77F76E}" srcOrd="1" destOrd="0" presId="urn:microsoft.com/office/officeart/2005/8/layout/list1"/>
    <dgm:cxn modelId="{72A3F06B-9DC3-4C28-BFBF-86C2D9567912}" srcId="{7BE7C56C-6064-4AA8-8D7B-036CAF57E42D}" destId="{8F290C48-6E1B-4EC0-BC67-3B30C43C0882}" srcOrd="2" destOrd="0" parTransId="{3DC053AF-453D-4386-B9B9-07A65032FFA4}" sibTransId="{652A3944-AA82-4BE3-BE1B-D11BAEDC23A7}"/>
    <dgm:cxn modelId="{53A9E098-91C7-4609-96FF-D3F08C3FA6EF}" type="presOf" srcId="{34694372-6DE3-49ED-A519-CD0186AC7718}" destId="{560F3CA5-74AB-4CE9-A06C-B59F2D1DA02C}" srcOrd="0" destOrd="0" presId="urn:microsoft.com/office/officeart/2005/8/layout/list1"/>
    <dgm:cxn modelId="{84D4959A-D69C-436F-8DCF-F569FE5A8D33}" type="presOf" srcId="{D552D9EC-52E1-40E0-A01F-D4341CD8FC3A}" destId="{2CA7B143-4D35-4B78-99F4-396E403FEA40}" srcOrd="1" destOrd="0" presId="urn:microsoft.com/office/officeart/2005/8/layout/list1"/>
    <dgm:cxn modelId="{755893A0-3CBE-479D-B2E7-23F342DD9925}" srcId="{7BE7C56C-6064-4AA8-8D7B-036CAF57E42D}" destId="{34694372-6DE3-49ED-A519-CD0186AC7718}" srcOrd="1" destOrd="0" parTransId="{4F477492-68C0-4DFB-8151-7B833E72BD0D}" sibTransId="{92561FC4-AEEA-4EF0-A97D-08913080C649}"/>
    <dgm:cxn modelId="{0C9026B1-AA34-46DD-A847-187561C559B3}" type="presOf" srcId="{8F290C48-6E1B-4EC0-BC67-3B30C43C0882}" destId="{82EFAFA1-A079-42EA-A6E6-F91CB16FA2A8}" srcOrd="0" destOrd="0" presId="urn:microsoft.com/office/officeart/2005/8/layout/list1"/>
    <dgm:cxn modelId="{C5C3F1C0-5DEA-4797-BACA-2DED7C7CBA3F}" type="presOf" srcId="{7BE7C56C-6064-4AA8-8D7B-036CAF57E42D}" destId="{2F894E98-55DA-4169-940F-AD1C6FE8D231}" srcOrd="0" destOrd="0" presId="urn:microsoft.com/office/officeart/2005/8/layout/list1"/>
    <dgm:cxn modelId="{C5ECAAC8-DB53-404A-A997-9BF0BC061575}" type="presOf" srcId="{D552D9EC-52E1-40E0-A01F-D4341CD8FC3A}" destId="{31935C5C-1789-4CCF-B9F6-0C3E5D9A267C}" srcOrd="0" destOrd="0" presId="urn:microsoft.com/office/officeart/2005/8/layout/list1"/>
    <dgm:cxn modelId="{97EFB933-9D25-43B8-BA7A-4907DCB80614}" type="presParOf" srcId="{2F894E98-55DA-4169-940F-AD1C6FE8D231}" destId="{1240DEDF-2E61-4DF8-B8EE-94F36B4CCDCC}" srcOrd="0" destOrd="0" presId="urn:microsoft.com/office/officeart/2005/8/layout/list1"/>
    <dgm:cxn modelId="{EE32E839-BD39-49EF-9446-82057A95CB27}" type="presParOf" srcId="{1240DEDF-2E61-4DF8-B8EE-94F36B4CCDCC}" destId="{31935C5C-1789-4CCF-B9F6-0C3E5D9A267C}" srcOrd="0" destOrd="0" presId="urn:microsoft.com/office/officeart/2005/8/layout/list1"/>
    <dgm:cxn modelId="{2AB20CD4-A863-4CD6-845F-110840FC363F}" type="presParOf" srcId="{1240DEDF-2E61-4DF8-B8EE-94F36B4CCDCC}" destId="{2CA7B143-4D35-4B78-99F4-396E403FEA40}" srcOrd="1" destOrd="0" presId="urn:microsoft.com/office/officeart/2005/8/layout/list1"/>
    <dgm:cxn modelId="{CD15D308-631D-4BAB-9EEA-011E85BE0DA8}" type="presParOf" srcId="{2F894E98-55DA-4169-940F-AD1C6FE8D231}" destId="{ABE09105-1BD0-47FD-ABCB-6B851EF7FD47}" srcOrd="1" destOrd="0" presId="urn:microsoft.com/office/officeart/2005/8/layout/list1"/>
    <dgm:cxn modelId="{0D5C70B1-0D66-48C9-AFAF-57546A09A500}" type="presParOf" srcId="{2F894E98-55DA-4169-940F-AD1C6FE8D231}" destId="{B4F2E04F-16B5-4042-A080-F20359518DDA}" srcOrd="2" destOrd="0" presId="urn:microsoft.com/office/officeart/2005/8/layout/list1"/>
    <dgm:cxn modelId="{F1E414C6-D26C-4BE8-9ED0-4444D16B7AB2}" type="presParOf" srcId="{2F894E98-55DA-4169-940F-AD1C6FE8D231}" destId="{8AE6831E-EB86-4C1A-8344-E41D1C527DC5}" srcOrd="3" destOrd="0" presId="urn:microsoft.com/office/officeart/2005/8/layout/list1"/>
    <dgm:cxn modelId="{AE195A22-2EAF-4AAB-82DA-0A0F25AD8AE8}" type="presParOf" srcId="{2F894E98-55DA-4169-940F-AD1C6FE8D231}" destId="{CACCE32F-F5D8-4A2E-84F7-C663260935A5}" srcOrd="4" destOrd="0" presId="urn:microsoft.com/office/officeart/2005/8/layout/list1"/>
    <dgm:cxn modelId="{F946A968-86EF-436C-8E84-A96EC3D2EFAB}" type="presParOf" srcId="{CACCE32F-F5D8-4A2E-84F7-C663260935A5}" destId="{560F3CA5-74AB-4CE9-A06C-B59F2D1DA02C}" srcOrd="0" destOrd="0" presId="urn:microsoft.com/office/officeart/2005/8/layout/list1"/>
    <dgm:cxn modelId="{56793C73-E38F-4994-A4D2-93E97B4D0BEB}" type="presParOf" srcId="{CACCE32F-F5D8-4A2E-84F7-C663260935A5}" destId="{97A88B69-1004-48CC-877D-0763310B99BB}" srcOrd="1" destOrd="0" presId="urn:microsoft.com/office/officeart/2005/8/layout/list1"/>
    <dgm:cxn modelId="{13A88F5C-6B5E-46CA-96DC-8E67061E1DB9}" type="presParOf" srcId="{2F894E98-55DA-4169-940F-AD1C6FE8D231}" destId="{1912E233-22EA-48F3-9AF4-465BB60932ED}" srcOrd="5" destOrd="0" presId="urn:microsoft.com/office/officeart/2005/8/layout/list1"/>
    <dgm:cxn modelId="{20C3BE52-B927-426B-8CA5-94E9A55DA1CD}" type="presParOf" srcId="{2F894E98-55DA-4169-940F-AD1C6FE8D231}" destId="{AFED1544-55BD-4E5F-A587-AFEB4F22364A}" srcOrd="6" destOrd="0" presId="urn:microsoft.com/office/officeart/2005/8/layout/list1"/>
    <dgm:cxn modelId="{9CB553F8-DDD9-48FE-B84F-FCDB39144515}" type="presParOf" srcId="{2F894E98-55DA-4169-940F-AD1C6FE8D231}" destId="{8596CB7C-1DD9-4E3E-9544-EF69CF689E02}" srcOrd="7" destOrd="0" presId="urn:microsoft.com/office/officeart/2005/8/layout/list1"/>
    <dgm:cxn modelId="{CD7A1F65-4411-463D-8413-44D5B1703F1D}" type="presParOf" srcId="{2F894E98-55DA-4169-940F-AD1C6FE8D231}" destId="{2F6E7C73-DD0F-4A35-99B5-B974986FCB60}" srcOrd="8" destOrd="0" presId="urn:microsoft.com/office/officeart/2005/8/layout/list1"/>
    <dgm:cxn modelId="{A4FD4A44-AC6E-4A86-A89A-F39B2A144203}" type="presParOf" srcId="{2F6E7C73-DD0F-4A35-99B5-B974986FCB60}" destId="{82EFAFA1-A079-42EA-A6E6-F91CB16FA2A8}" srcOrd="0" destOrd="0" presId="urn:microsoft.com/office/officeart/2005/8/layout/list1"/>
    <dgm:cxn modelId="{1DBF5442-EF16-4D76-9416-1C5A52EB6412}" type="presParOf" srcId="{2F6E7C73-DD0F-4A35-99B5-B974986FCB60}" destId="{31EA9310-F51F-47B9-8CB0-BC461A77F76E}" srcOrd="1" destOrd="0" presId="urn:microsoft.com/office/officeart/2005/8/layout/list1"/>
    <dgm:cxn modelId="{7D641F33-5FAB-4851-BA87-623A95C11AFD}" type="presParOf" srcId="{2F894E98-55DA-4169-940F-AD1C6FE8D231}" destId="{8CFAC252-2C83-48A0-9C8D-FEEF5A8B6819}" srcOrd="9" destOrd="0" presId="urn:microsoft.com/office/officeart/2005/8/layout/list1"/>
    <dgm:cxn modelId="{16592F05-D7FE-43FF-B20A-A688C9F5408A}" type="presParOf" srcId="{2F894E98-55DA-4169-940F-AD1C6FE8D231}" destId="{5A3A388C-D91A-4A8F-8775-8E922B827A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F4454-52C8-473F-A657-B96EDBA604A7}">
      <dsp:nvSpPr>
        <dsp:cNvPr id="0" name=""/>
        <dsp:cNvSpPr/>
      </dsp:nvSpPr>
      <dsp:spPr>
        <a:xfrm>
          <a:off x="0" y="311550"/>
          <a:ext cx="6078003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721" tIns="416560" rIns="4717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Separation – steer to avoid flock mates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Alignment – steer to avg. direction of flock mates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Cohesion – steer to center of flock mates</a:t>
          </a:r>
        </a:p>
      </dsp:txBody>
      <dsp:txXfrm>
        <a:off x="0" y="311550"/>
        <a:ext cx="6078003" cy="1795500"/>
      </dsp:txXfrm>
    </dsp:sp>
    <dsp:sp modelId="{E6BCBE43-5261-4B0C-9A2F-7B4FF6979E83}">
      <dsp:nvSpPr>
        <dsp:cNvPr id="0" name=""/>
        <dsp:cNvSpPr/>
      </dsp:nvSpPr>
      <dsp:spPr>
        <a:xfrm>
          <a:off x="303900" y="16349"/>
          <a:ext cx="425460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814" tIns="0" rIns="160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 Main rules</a:t>
          </a:r>
          <a:endParaRPr lang="en-US" sz="2000" kern="1200" dirty="0"/>
        </a:p>
      </dsp:txBody>
      <dsp:txXfrm>
        <a:off x="332721" y="45170"/>
        <a:ext cx="4196960" cy="532758"/>
      </dsp:txXfrm>
    </dsp:sp>
    <dsp:sp modelId="{9338E1B6-F666-4FE9-9CF7-8A0B3ABFB8D5}">
      <dsp:nvSpPr>
        <dsp:cNvPr id="0" name=""/>
        <dsp:cNvSpPr/>
      </dsp:nvSpPr>
      <dsp:spPr>
        <a:xfrm>
          <a:off x="0" y="2510250"/>
          <a:ext cx="60780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721" tIns="416560" rIns="4717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Collision Avoidance – steer to avoid obstacles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Bias – gravitate towards their 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Leadership – follow the Boid in front of it </a:t>
          </a:r>
        </a:p>
      </dsp:txBody>
      <dsp:txXfrm>
        <a:off x="0" y="2510250"/>
        <a:ext cx="6078003" cy="1512000"/>
      </dsp:txXfrm>
    </dsp:sp>
    <dsp:sp modelId="{64BC782D-C488-473A-9211-29E3B322FA89}">
      <dsp:nvSpPr>
        <dsp:cNvPr id="0" name=""/>
        <dsp:cNvSpPr/>
      </dsp:nvSpPr>
      <dsp:spPr>
        <a:xfrm>
          <a:off x="303900" y="2215050"/>
          <a:ext cx="425460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814" tIns="0" rIns="1608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Additional Rules</a:t>
          </a:r>
          <a:endParaRPr lang="en-US" sz="2000" kern="1200"/>
        </a:p>
      </dsp:txBody>
      <dsp:txXfrm>
        <a:off x="332721" y="2243871"/>
        <a:ext cx="419696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2E04F-16B5-4042-A080-F20359518DDA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B143-4D35-4B78-99F4-396E403FEA40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Setup</a:t>
          </a:r>
        </a:p>
      </dsp:txBody>
      <dsp:txXfrm>
        <a:off x="523895" y="80576"/>
        <a:ext cx="6850340" cy="559396"/>
      </dsp:txXfrm>
    </dsp:sp>
    <dsp:sp modelId="{AFED1544-55BD-4E5F-A587-AFEB4F22364A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88B69-1004-48CC-877D-0763310B99BB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 Shaders</a:t>
          </a:r>
        </a:p>
      </dsp:txBody>
      <dsp:txXfrm>
        <a:off x="523895" y="1033136"/>
        <a:ext cx="6850340" cy="559396"/>
      </dsp:txXfrm>
    </dsp:sp>
    <dsp:sp modelId="{82F06E6F-4745-429E-A737-DBE5CB6157BD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9975B-3A21-4EDE-BE98-79529D3E9809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Boid Logic (Movement, Rotation)</a:t>
          </a:r>
        </a:p>
      </dsp:txBody>
      <dsp:txXfrm>
        <a:off x="523895" y="1985697"/>
        <a:ext cx="6850340" cy="559396"/>
      </dsp:txXfrm>
    </dsp:sp>
    <dsp:sp modelId="{CC97637E-27D7-437A-A444-977886DA9BE4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BE7A5-9CEC-4975-8E03-749AA742B921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Wall Boundaries</a:t>
          </a:r>
        </a:p>
      </dsp:txBody>
      <dsp:txXfrm>
        <a:off x="523895" y="2938257"/>
        <a:ext cx="6850340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2E04F-16B5-4042-A080-F20359518DDA}">
      <dsp:nvSpPr>
        <dsp:cNvPr id="0" name=""/>
        <dsp:cNvSpPr/>
      </dsp:nvSpPr>
      <dsp:spPr>
        <a:xfrm>
          <a:off x="0" y="83655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B143-4D35-4B78-99F4-396E403FEA40}">
      <dsp:nvSpPr>
        <dsp:cNvPr id="0" name=""/>
        <dsp:cNvSpPr/>
      </dsp:nvSpPr>
      <dsp:spPr>
        <a:xfrm>
          <a:off x="493633" y="52659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controls to change aspects of Boids</a:t>
          </a:r>
        </a:p>
      </dsp:txBody>
      <dsp:txXfrm>
        <a:off x="523895" y="556856"/>
        <a:ext cx="6850340" cy="559396"/>
      </dsp:txXfrm>
    </dsp:sp>
    <dsp:sp modelId="{AFED1544-55BD-4E5F-A587-AFEB4F22364A}">
      <dsp:nvSpPr>
        <dsp:cNvPr id="0" name=""/>
        <dsp:cNvSpPr/>
      </dsp:nvSpPr>
      <dsp:spPr>
        <a:xfrm>
          <a:off x="0" y="178911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88B69-1004-48CC-877D-0763310B99BB}">
      <dsp:nvSpPr>
        <dsp:cNvPr id="0" name=""/>
        <dsp:cNvSpPr/>
      </dsp:nvSpPr>
      <dsp:spPr>
        <a:xfrm>
          <a:off x="493633" y="1479154"/>
          <a:ext cx="6910864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additional Rules (Leadership, Swarms/Racism, etc.) </a:t>
          </a:r>
        </a:p>
      </dsp:txBody>
      <dsp:txXfrm>
        <a:off x="523895" y="1509416"/>
        <a:ext cx="6850340" cy="559396"/>
      </dsp:txXfrm>
    </dsp:sp>
    <dsp:sp modelId="{5A3A388C-D91A-4A8F-8775-8E922B827A88}">
      <dsp:nvSpPr>
        <dsp:cNvPr id="0" name=""/>
        <dsp:cNvSpPr/>
      </dsp:nvSpPr>
      <dsp:spPr>
        <a:xfrm>
          <a:off x="0" y="274167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A9310-F51F-47B9-8CB0-BC461A77F76E}">
      <dsp:nvSpPr>
        <dsp:cNvPr id="0" name=""/>
        <dsp:cNvSpPr/>
      </dsp:nvSpPr>
      <dsp:spPr>
        <a:xfrm>
          <a:off x="493633" y="2431714"/>
          <a:ext cx="6910864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 better Model for the boids </a:t>
          </a:r>
        </a:p>
      </dsp:txBody>
      <dsp:txXfrm>
        <a:off x="523895" y="2461976"/>
        <a:ext cx="685034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7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umpoffboids.netlify.app/" TargetMode="External"/><Relationship Id="rId3" Type="http://schemas.openxmlformats.org/officeDocument/2006/relationships/hyperlink" Target="https://en.wikipedia.org/wiki/Boids" TargetMode="External"/><Relationship Id="rId7" Type="http://schemas.openxmlformats.org/officeDocument/2006/relationships/hyperlink" Target="https://cobweb.cs.uga.edu/~maria/papers/icra-2000.pdf" TargetMode="External"/><Relationship Id="rId2" Type="http://schemas.openxmlformats.org/officeDocument/2006/relationships/hyperlink" Target="https://www.youtube.com/watch?v=V4f_1_r80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d.com/2013/03/powers-of-swarms/" TargetMode="External"/><Relationship Id="rId5" Type="http://schemas.openxmlformats.org/officeDocument/2006/relationships/hyperlink" Target="https://www.youtube.com/watch?v=bqtqltqcQhw" TargetMode="External"/><Relationship Id="rId4" Type="http://schemas.openxmlformats.org/officeDocument/2006/relationships/hyperlink" Target="https://www.red3d.com/cwr/papers/1987/boid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4f_1_r80RY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oids Simulation written in Python with Pygame">
            <a:extLst>
              <a:ext uri="{FF2B5EF4-FFF2-40B4-BE49-F238E27FC236}">
                <a16:creationId xmlns:a16="http://schemas.microsoft.com/office/drawing/2014/main" id="{E147BFCA-4248-428B-A148-3BCB703700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8" y="-1721497"/>
            <a:ext cx="12313298" cy="92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E4282-CD63-473C-91C0-7A16D9BEA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</a:t>
            </a:r>
            <a:br>
              <a:rPr lang="en-US" dirty="0"/>
            </a:br>
            <a:r>
              <a:rPr lang="en-US" dirty="0"/>
              <a:t> Boids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9A8BD-EBE4-40BD-953A-D5601B269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x810 Computer Graphics Final Project </a:t>
            </a:r>
          </a:p>
          <a:p>
            <a:r>
              <a:rPr lang="en-US" dirty="0"/>
              <a:t>Jorrin Thacker</a:t>
            </a:r>
          </a:p>
        </p:txBody>
      </p:sp>
    </p:spTree>
    <p:extLst>
      <p:ext uri="{BB962C8B-B14F-4D97-AF65-F5344CB8AC3E}">
        <p14:creationId xmlns:p14="http://schemas.microsoft.com/office/powerpoint/2010/main" val="366091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1AC-8DE5-4EEF-88AC-1C5B2E4A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9579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CC1-804A-4778-8E82-B9253CCE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21410"/>
            <a:ext cx="9872871" cy="4474590"/>
          </a:xfrm>
        </p:spPr>
        <p:txBody>
          <a:bodyPr>
            <a:normAutofit/>
          </a:bodyPr>
          <a:lstStyle/>
          <a:p>
            <a:r>
              <a:rPr lang="en-US" dirty="0"/>
              <a:t>Starling Flock Video - </a:t>
            </a:r>
            <a:r>
              <a:rPr lang="en-US" dirty="0">
                <a:hlinkClick r:id="rId2"/>
              </a:rPr>
              <a:t>https://www.youtube.com/watch?v=V4f_1_r80RY</a:t>
            </a:r>
            <a:endParaRPr lang="en-US" dirty="0"/>
          </a:p>
          <a:p>
            <a:r>
              <a:rPr lang="en-US" dirty="0"/>
              <a:t>Wikipedia page - </a:t>
            </a:r>
            <a:r>
              <a:rPr lang="en-US" dirty="0">
                <a:hlinkClick r:id="rId3"/>
              </a:rPr>
              <a:t>https://en.wikipedia.org/wiki/Boids</a:t>
            </a:r>
            <a:endParaRPr lang="en-US" dirty="0"/>
          </a:p>
          <a:p>
            <a:r>
              <a:rPr lang="en-US" dirty="0"/>
              <a:t>Original paper by Craig Reynolds: </a:t>
            </a:r>
            <a:r>
              <a:rPr lang="en-US" dirty="0">
                <a:hlinkClick r:id="rId4"/>
              </a:rPr>
              <a:t>https://www.red3d.com/cwr/papers/1987/boids.html</a:t>
            </a:r>
            <a:endParaRPr lang="en-US" dirty="0"/>
          </a:p>
          <a:p>
            <a:r>
              <a:rPr lang="en-US" dirty="0"/>
              <a:t>Youtuber that introduced me to </a:t>
            </a:r>
            <a:r>
              <a:rPr lang="en-US" dirty="0" err="1"/>
              <a:t>boids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https://www.youtube.com/watch?v=bqtqltqcQhw</a:t>
            </a:r>
            <a:endParaRPr lang="en-US" dirty="0"/>
          </a:p>
          <a:p>
            <a:r>
              <a:rPr lang="en-US" dirty="0"/>
              <a:t>Animalistic flocks: </a:t>
            </a:r>
            <a:r>
              <a:rPr lang="en-US" dirty="0">
                <a:hlinkClick r:id="rId6"/>
              </a:rPr>
              <a:t>https://www.wired.com/2013/03/powers-of-swarms/</a:t>
            </a:r>
            <a:endParaRPr lang="en-US" dirty="0"/>
          </a:p>
          <a:p>
            <a:r>
              <a:rPr lang="en-US" dirty="0"/>
              <a:t>Formation techniques: </a:t>
            </a:r>
            <a:r>
              <a:rPr lang="en-US" dirty="0">
                <a:hlinkClick r:id="rId7"/>
              </a:rPr>
              <a:t>https://cobweb.cs.uga.edu/~maria/papers/icra-2000.pdf</a:t>
            </a:r>
            <a:endParaRPr lang="en-US" dirty="0"/>
          </a:p>
          <a:p>
            <a:r>
              <a:rPr lang="en-US" dirty="0"/>
              <a:t>Implementation Design: </a:t>
            </a:r>
            <a:r>
              <a:rPr lang="en-US" dirty="0">
                <a:hlinkClick r:id="rId8"/>
              </a:rPr>
              <a:t>https://jumpoffboids.netlify.app/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F4F9-E8CE-4AB5-9022-BF16E12F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What is a Boid?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6EEA-9FA6-4EA6-AE0C-085EA293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 dirty="0"/>
              <a:t>Boid – A simulated bird like “bird-</a:t>
            </a:r>
            <a:r>
              <a:rPr lang="en-US" sz="1800" dirty="0" err="1"/>
              <a:t>oid</a:t>
            </a:r>
            <a:r>
              <a:rPr lang="en-US" sz="1800" dirty="0"/>
              <a:t>”</a:t>
            </a:r>
          </a:p>
          <a:p>
            <a:r>
              <a:rPr lang="en-US" sz="1800" dirty="0"/>
              <a:t>Elaboration of a particle system simulation</a:t>
            </a:r>
          </a:p>
          <a:p>
            <a:r>
              <a:rPr lang="en-US" sz="1800" dirty="0"/>
              <a:t>Each Boid is simulated independently</a:t>
            </a:r>
          </a:p>
          <a:p>
            <a:r>
              <a:rPr lang="en-US" sz="1800" dirty="0"/>
              <a:t>Creates a “computer model of coordinated animal motion such as bird flocks and fish schools” – Reynolds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16314-1D8E-4A5D-B79D-CA3170B9D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r="26138" b="1"/>
          <a:stretch/>
        </p:blipFill>
        <p:spPr bwMode="auto">
          <a:xfrm>
            <a:off x="6636743" y="1238487"/>
            <a:ext cx="4741120" cy="44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1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AA15-AF02-4369-8E0B-50C36DA6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495" y="609600"/>
            <a:ext cx="7866349" cy="1356360"/>
          </a:xfrm>
        </p:spPr>
        <p:txBody>
          <a:bodyPr>
            <a:normAutofit/>
          </a:bodyPr>
          <a:lstStyle/>
          <a:p>
            <a:r>
              <a:rPr lang="en-US" dirty="0"/>
              <a:t>What makes a Boid 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981BE6-54F6-455D-BD09-C2233F4A3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34" y="601513"/>
            <a:ext cx="2023860" cy="1706997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AEAD55-B5A9-4490-9B9D-391ADAF7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22" y="908614"/>
            <a:ext cx="1644162" cy="11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66868EB-74A3-4DEA-B223-1175E9BA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34" y="2575502"/>
            <a:ext cx="2023860" cy="1706997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A9A30A-3BE4-47C6-A88E-DE8BA92F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22" y="2882603"/>
            <a:ext cx="1644162" cy="11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1B488D62-DDC1-4BB2-831F-9459C3F89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931714"/>
              </p:ext>
            </p:extLst>
          </p:nvPr>
        </p:nvGraphicFramePr>
        <p:xfrm>
          <a:off x="3268495" y="2057400"/>
          <a:ext cx="607800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3CF165B1-2565-48B8-A40E-75703E75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34" y="4549491"/>
            <a:ext cx="2023860" cy="1706997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3990168-7216-46D9-9488-D4637466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22" y="4856592"/>
            <a:ext cx="1644162" cy="11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68C14-1F6E-407B-91C2-9B087329982E}"/>
              </a:ext>
            </a:extLst>
          </p:cNvPr>
          <p:cNvSpPr txBox="1"/>
          <p:nvPr/>
        </p:nvSpPr>
        <p:spPr>
          <a:xfrm>
            <a:off x="1007714" y="1978749"/>
            <a:ext cx="1333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Separation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58C20-AEC3-4C50-A4AA-8DED1D9B05BE}"/>
              </a:ext>
            </a:extLst>
          </p:cNvPr>
          <p:cNvSpPr txBox="1"/>
          <p:nvPr/>
        </p:nvSpPr>
        <p:spPr>
          <a:xfrm>
            <a:off x="1007712" y="3952738"/>
            <a:ext cx="1333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500E6-FE9E-4993-9AA7-2D52F44841CB}"/>
              </a:ext>
            </a:extLst>
          </p:cNvPr>
          <p:cNvSpPr txBox="1"/>
          <p:nvPr/>
        </p:nvSpPr>
        <p:spPr>
          <a:xfrm>
            <a:off x="1007712" y="5938057"/>
            <a:ext cx="1333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Cohesion</a:t>
            </a:r>
          </a:p>
        </p:txBody>
      </p:sp>
      <p:pic>
        <p:nvPicPr>
          <p:cNvPr id="8" name="Picture 7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3E15BE2A-A878-429B-A1AB-45A4083EC0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81" y="2559446"/>
            <a:ext cx="2171139" cy="34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Flight of the Starlings: Watch This Eerie but Beautiful Phenomenon | Short Film Showcase">
            <a:hlinkClick r:id="" action="ppaction://media"/>
            <a:extLst>
              <a:ext uri="{FF2B5EF4-FFF2-40B4-BE49-F238E27FC236}">
                <a16:creationId xmlns:a16="http://schemas.microsoft.com/office/drawing/2014/main" id="{865B148F-8FDC-4891-AFF5-DA394AAAAC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337" y="244444"/>
            <a:ext cx="11742344" cy="63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6BA5-9E8C-4E6A-9620-F70ADC17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Milestone 1 (Complete)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E20ED-26F1-49B2-B4B4-695E450ED8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05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8A74-AD15-43E9-AE05-D177E86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(Complete)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1ABB-AD6C-475E-99F0-B38A6A0F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Boid Rules (Separation, Alignment, Cohesion)</a:t>
            </a:r>
          </a:p>
          <a:p>
            <a:r>
              <a:rPr lang="en-US" dirty="0"/>
              <a:t>Add collision detection for boids (Walls, Objects)</a:t>
            </a:r>
          </a:p>
          <a:p>
            <a:r>
              <a:rPr lang="en-US" dirty="0"/>
              <a:t>Create Boid Playground with many objects to navigate (cubes, Spheres, Torus, etc.)</a:t>
            </a:r>
          </a:p>
          <a:p>
            <a:endParaRPr lang="en-US" dirty="0"/>
          </a:p>
        </p:txBody>
      </p:sp>
      <p:pic>
        <p:nvPicPr>
          <p:cNvPr id="1027" name="Picture 3" descr="Optimising Boids Algorithm With Unsupervised Learning | by Adam Price |  Towards Data Science">
            <a:extLst>
              <a:ext uri="{FF2B5EF4-FFF2-40B4-BE49-F238E27FC236}">
                <a16:creationId xmlns:a16="http://schemas.microsoft.com/office/drawing/2014/main" id="{535E2981-C2CF-4DC6-83C0-9FD2D129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1" y="3946071"/>
            <a:ext cx="7775577" cy="21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6BA5-9E8C-4E6A-9620-F70ADC17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Milestone 3 (Complete)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E20ED-26F1-49B2-B4B4-695E450ED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46144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6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12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14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5" name="Straight Connector 116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18">
            <a:extLst>
              <a:ext uri="{FF2B5EF4-FFF2-40B4-BE49-F238E27FC236}">
                <a16:creationId xmlns:a16="http://schemas.microsoft.com/office/drawing/2014/main" id="{081F6FA6-833E-4D1F-940A-F1B20F46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68DC-7D07-4252-BC4D-0F1B0DAB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05" y="799786"/>
            <a:ext cx="6579473" cy="5258429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5400" b="1" cap="all">
                <a:solidFill>
                  <a:schemeClr val="tx1"/>
                </a:solidFill>
              </a:rPr>
              <a:t>Project Demo</a:t>
            </a:r>
          </a:p>
        </p:txBody>
      </p:sp>
      <p:cxnSp>
        <p:nvCxnSpPr>
          <p:cNvPr id="127" name="Straight Connector 120">
            <a:extLst>
              <a:ext uri="{FF2B5EF4-FFF2-40B4-BE49-F238E27FC236}">
                <a16:creationId xmlns:a16="http://schemas.microsoft.com/office/drawing/2014/main" id="{B1CD8161-0AD4-4028-BFAE-15F7A069C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2872" y="2213688"/>
            <a:ext cx="0" cy="2430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8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5B2E65-5BAE-4908-A462-0996D2354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6BB5E-FC63-443E-A290-0DC7BAD7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65370"/>
            <a:ext cx="5870713" cy="6464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65C2-9EF5-4E4D-8E1F-8626DDCA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50" y="893287"/>
            <a:ext cx="5186109" cy="16203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BDE89-73AD-417D-80F5-7F73D085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6" y="703169"/>
            <a:ext cx="2364317" cy="1976943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253E0D-9245-4224-9FAF-7F3FAC27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03BCA-D9FF-426E-9956-E8EB68C0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83" y="1386718"/>
            <a:ext cx="2846996" cy="633456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B4B33B-98C6-4087-8AB0-5CCCDA0B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5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lue jack mackerel merge into a bait ball a torus that confuses predators.">
            <a:extLst>
              <a:ext uri="{FF2B5EF4-FFF2-40B4-BE49-F238E27FC236}">
                <a16:creationId xmlns:a16="http://schemas.microsoft.com/office/drawing/2014/main" id="{1FEA5F9D-991E-429E-93E1-4F6CDC95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r="-1" b="-1"/>
          <a:stretch/>
        </p:blipFill>
        <p:spPr bwMode="auto">
          <a:xfrm>
            <a:off x="326156" y="4475716"/>
            <a:ext cx="2364317" cy="13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locks of Sheep">
            <a:extLst>
              <a:ext uri="{FF2B5EF4-FFF2-40B4-BE49-F238E27FC236}">
                <a16:creationId xmlns:a16="http://schemas.microsoft.com/office/drawing/2014/main" id="{D2072787-6291-4747-AEFB-95253316E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3" r="-1" b="-1"/>
          <a:stretch/>
        </p:blipFill>
        <p:spPr bwMode="auto">
          <a:xfrm>
            <a:off x="3408023" y="4475718"/>
            <a:ext cx="2364317" cy="13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181D-86F5-4FAE-AEAC-C0F954D7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52" y="2546430"/>
            <a:ext cx="5186108" cy="354957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– Add compute shader (for telling which boids are near each other)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– Implement a more animalistic flock formation (V-formation, torus, diamond, etc.)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– Add other formation options for the type of flock the boids will follow (fish, ants, locusts, etc.)</a:t>
            </a:r>
          </a:p>
        </p:txBody>
      </p:sp>
    </p:spTree>
    <p:extLst>
      <p:ext uri="{BB962C8B-B14F-4D97-AF65-F5344CB8AC3E}">
        <p14:creationId xmlns:p14="http://schemas.microsoft.com/office/powerpoint/2010/main" val="24481848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128</TotalTime>
  <Words>392</Words>
  <Application>Microsoft Office PowerPoint</Application>
  <PresentationFormat>Widescreen</PresentationFormat>
  <Paragraphs>46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Final Project:  Boids</vt:lpstr>
      <vt:lpstr>What is a Boid?</vt:lpstr>
      <vt:lpstr>What makes a Boid work</vt:lpstr>
      <vt:lpstr>PowerPoint Presentation</vt:lpstr>
      <vt:lpstr>Milestone 1 (Complete)</vt:lpstr>
      <vt:lpstr>Milestone 2 (Complete)</vt:lpstr>
      <vt:lpstr>Milestone 3 (Complete)</vt:lpstr>
      <vt:lpstr>Project Demo</vt:lpstr>
      <vt:lpstr>Future Work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Boids</dc:title>
  <dc:creator>Jorrin Christopher Thacker</dc:creator>
  <cp:lastModifiedBy>Jorrin Thacker</cp:lastModifiedBy>
  <cp:revision>14</cp:revision>
  <dcterms:created xsi:type="dcterms:W3CDTF">2021-12-07T22:31:48Z</dcterms:created>
  <dcterms:modified xsi:type="dcterms:W3CDTF">2021-12-14T03:50:35Z</dcterms:modified>
</cp:coreProperties>
</file>