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250" y="1837538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900" y="30263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434500" y="1632750"/>
            <a:ext cx="11049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88" y="744563"/>
            <a:ext cx="24479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688" y="146388"/>
            <a:ext cx="10191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