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380" autoAdjust="0"/>
  </p:normalViewPr>
  <p:slideViewPr>
    <p:cSldViewPr snapToGrid="0" snapToObjects="1">
      <p:cViewPr varScale="1">
        <p:scale>
          <a:sx n="84" d="100"/>
          <a:sy n="84" d="100"/>
        </p:scale>
        <p:origin x="-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FF08F2-7028-4141-A222-530BF60D947B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E85455-6E54-A74D-AC23-6CB555D0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FF08F2-7028-4141-A222-530BF60D947B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E85455-6E54-A74D-AC23-6CB555D0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FF08F2-7028-4141-A222-530BF60D947B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E85455-6E54-A74D-AC23-6CB555D0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FF08F2-7028-4141-A222-530BF60D947B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E85455-6E54-A74D-AC23-6CB555D0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FF08F2-7028-4141-A222-530BF60D947B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E85455-6E54-A74D-AC23-6CB555D0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FF08F2-7028-4141-A222-530BF60D947B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E85455-6E54-A74D-AC23-6CB555D0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FF08F2-7028-4141-A222-530BF60D947B}" type="datetimeFigureOut">
              <a:rPr lang="en-US" smtClean="0"/>
              <a:t>3/20/13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E85455-6E54-A74D-AC23-6CB555D0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FF08F2-7028-4141-A222-530BF60D947B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E85455-6E54-A74D-AC23-6CB555D0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FF08F2-7028-4141-A222-530BF60D947B}" type="datetimeFigureOut">
              <a:rPr lang="en-US" smtClean="0"/>
              <a:t>3/20/13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E85455-6E54-A74D-AC23-6CB555D0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FF08F2-7028-4141-A222-530BF60D947B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E85455-6E54-A74D-AC23-6CB555D0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FF08F2-7028-4141-A222-530BF60D947B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E85455-6E54-A74D-AC23-6CB555D0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 descr="logo-only-star-fille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2" y="6430911"/>
            <a:ext cx="431632" cy="4270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6604" y="6396334"/>
            <a:ext cx="79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B3D7"/>
                </a:solidFill>
              </a:rPr>
              <a:t>Avenida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0182" y="6430911"/>
            <a:ext cx="2036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95B3D7"/>
                </a:solidFill>
              </a:rPr>
              <a:t>john@avendiasoftware.com</a:t>
            </a:r>
            <a:endParaRPr lang="en-US" sz="1200" dirty="0">
              <a:solidFill>
                <a:srgbClr val="95B3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Encapsulates Logic</a:t>
            </a:r>
            <a:r>
              <a:rPr lang="en-US" baseline="0" dirty="0" smtClean="0"/>
              <a:t> to Create a Concrete Subtype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2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r>
              <a:rPr lang="en-US" baseline="0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Breaks up parts of an algorithm with parts implemented </a:t>
            </a:r>
            <a:r>
              <a:rPr lang="en-US" baseline="0" dirty="0" smtClean="0"/>
              <a:t>by Sub-Types</a:t>
            </a:r>
          </a:p>
        </p:txBody>
      </p:sp>
    </p:spTree>
    <p:extLst>
      <p:ext uri="{BB962C8B-B14F-4D97-AF65-F5344CB8AC3E}">
        <p14:creationId xmlns:p14="http://schemas.microsoft.com/office/powerpoint/2010/main" val="4587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Encapsulates</a:t>
            </a:r>
            <a:r>
              <a:rPr lang="en-US" baseline="0" dirty="0" smtClean="0"/>
              <a:t> Different</a:t>
            </a:r>
            <a:r>
              <a:rPr lang="en-US" dirty="0" smtClean="0"/>
              <a:t> parts of an algorithm into different classes passed in to core </a:t>
            </a:r>
            <a:r>
              <a:rPr lang="en-US" dirty="0" err="1" smtClean="0"/>
              <a:t>implementor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7789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r>
              <a:rPr lang="en-US" baseline="0" dirty="0" smtClean="0"/>
              <a:t> 1: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</a:p>
          <a:p>
            <a:r>
              <a:rPr lang="en-US" dirty="0" smtClean="0"/>
              <a:t>Sub-Type</a:t>
            </a:r>
            <a:r>
              <a:rPr lang="en-US" baseline="0" dirty="0" smtClean="0"/>
              <a:t> through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6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7437"/>
            <a:ext cx="8229600" cy="2194472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Polymorphism lets you define different behavior for sub types, while keeping a consistent contract.</a:t>
            </a:r>
          </a:p>
        </p:txBody>
      </p:sp>
    </p:spTree>
    <p:extLst>
      <p:ext uri="{BB962C8B-B14F-4D97-AF65-F5344CB8AC3E}">
        <p14:creationId xmlns:p14="http://schemas.microsoft.com/office/powerpoint/2010/main" val="137767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Work is done in one location</a:t>
            </a:r>
          </a:p>
          <a:p>
            <a:r>
              <a:rPr lang="en-US" dirty="0" smtClean="0"/>
              <a:t>Harder to maintain</a:t>
            </a:r>
          </a:p>
          <a:p>
            <a:r>
              <a:rPr lang="en-US" dirty="0" smtClean="0"/>
              <a:t>More</a:t>
            </a:r>
            <a:r>
              <a:rPr lang="en-US" baseline="0" dirty="0" smtClean="0"/>
              <a:t> difficult to test</a:t>
            </a:r>
            <a:endParaRPr lang="en-US" dirty="0" smtClean="0"/>
          </a:p>
          <a:p>
            <a:r>
              <a:rPr lang="en-US" dirty="0" smtClean="0"/>
              <a:t>Does not Encapsulate</a:t>
            </a:r>
            <a:r>
              <a:rPr lang="en-US" baseline="0" dirty="0" smtClean="0"/>
              <a:t> Logic</a:t>
            </a:r>
          </a:p>
        </p:txBody>
      </p:sp>
    </p:spTree>
    <p:extLst>
      <p:ext uri="{BB962C8B-B14F-4D97-AF65-F5344CB8AC3E}">
        <p14:creationId xmlns:p14="http://schemas.microsoft.com/office/powerpoint/2010/main" val="109853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Contract</a:t>
            </a:r>
          </a:p>
          <a:p>
            <a:r>
              <a:rPr lang="en-US" dirty="0" smtClean="0"/>
              <a:t>Implement</a:t>
            </a:r>
            <a:r>
              <a:rPr lang="en-US" baseline="0" dirty="0" smtClean="0"/>
              <a:t> Concrete Subtypes</a:t>
            </a:r>
          </a:p>
          <a:p>
            <a:r>
              <a:rPr lang="en-US" baseline="0" dirty="0" smtClean="0"/>
              <a:t>Leverage the Contract</a:t>
            </a:r>
          </a:p>
        </p:txBody>
      </p:sp>
    </p:spTree>
    <p:extLst>
      <p:ext uri="{BB962C8B-B14F-4D97-AF65-F5344CB8AC3E}">
        <p14:creationId xmlns:p14="http://schemas.microsoft.com/office/powerpoint/2010/main" val="15018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Responsibility classes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one easier to understand (AND TEST!)</a:t>
            </a:r>
          </a:p>
          <a:p>
            <a:r>
              <a:rPr lang="en-US" baseline="0" dirty="0" smtClean="0"/>
              <a:t>Easy to add new </a:t>
            </a:r>
            <a:r>
              <a:rPr lang="en-US" baseline="0" dirty="0" err="1" smtClean="0"/>
              <a:t>SendMessage</a:t>
            </a:r>
            <a:r>
              <a:rPr lang="en-US" baseline="0" dirty="0" smtClean="0"/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59993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2: Refactoring to Polymorphic</a:t>
            </a:r>
            <a:r>
              <a:rPr lang="en-US" baseline="0" dirty="0" smtClean="0"/>
              <a:t>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635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3: Patterns to Help with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605420"/>
      </p:ext>
    </p:extLst>
  </p:cSld>
  <p:clrMapOvr>
    <a:masterClrMapping/>
  </p:clrMapOvr>
</p:sld>
</file>

<file path=ppt/theme/theme1.xml><?xml version="1.0" encoding="utf-8"?>
<a:theme xmlns:a="http://schemas.openxmlformats.org/drawingml/2006/main" name="avenid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avenida1.thmx</Template>
  <TotalTime>713</TotalTime>
  <Words>138</Words>
  <Application>Microsoft Macintosh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avenida1</vt:lpstr>
      <vt:lpstr>Polymorphism</vt:lpstr>
      <vt:lpstr>Part 1: Introduction</vt:lpstr>
      <vt:lpstr>Different Types of Polymorphism</vt:lpstr>
      <vt:lpstr>My Definition</vt:lpstr>
      <vt:lpstr>Procedural</vt:lpstr>
      <vt:lpstr>Mechanics</vt:lpstr>
      <vt:lpstr>Advantages</vt:lpstr>
      <vt:lpstr>Part 2: Refactoring to Polymorphic Behavior</vt:lpstr>
      <vt:lpstr>Part 3: Patterns to Help with Complexity</vt:lpstr>
      <vt:lpstr>Factory Pattern</vt:lpstr>
      <vt:lpstr>Template Pattern</vt:lpstr>
      <vt:lpstr>Strategy Pattern</vt:lpstr>
    </vt:vector>
  </TitlesOfParts>
  <Company>Avenida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John Teague</dc:creator>
  <cp:lastModifiedBy>John Teague</cp:lastModifiedBy>
  <cp:revision>10</cp:revision>
  <dcterms:created xsi:type="dcterms:W3CDTF">2013-03-11T15:51:29Z</dcterms:created>
  <dcterms:modified xsi:type="dcterms:W3CDTF">2013-03-21T01:27:33Z</dcterms:modified>
</cp:coreProperties>
</file>