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49" autoAdjust="0"/>
    <p:restoredTop sz="86357" autoAdjust="0"/>
  </p:normalViewPr>
  <p:slideViewPr>
    <p:cSldViewPr snapToGrid="0" snapToObjects="1">
      <p:cViewPr varScale="1">
        <p:scale>
          <a:sx n="105" d="100"/>
          <a:sy n="105" d="100"/>
        </p:scale>
        <p:origin x="-2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51AE-10D8-F44F-A33E-0D9958B58027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251D6-EAFA-B947-A7C3-0308FA12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Stub This allows the test to force the SUT down paths it might not otherwise exercise. A more capable version of a Test Stub, the Recording Test Stub can be used to verify the indirect outputs of the SUT by giving the test a way to inspect them after exercising the SUT.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251D6-EAFA-B947-A7C3-0308FA121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1799C7-0FFD-2145-84BC-EA06228B2321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49E50-9199-0347-AEC3-AFDDDA24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logo-only-star-fill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" y="6430911"/>
            <a:ext cx="431632" cy="427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604" y="6396334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B3D7"/>
                </a:solidFill>
              </a:rPr>
              <a:t>Avenida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76" y="6430911"/>
            <a:ext cx="2111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95B3D7"/>
                </a:solidFill>
              </a:rPr>
              <a:t>john@avendiasoftware.com</a:t>
            </a:r>
            <a:endParaRPr lang="en-US" sz="1200" dirty="0">
              <a:solidFill>
                <a:srgbClr val="95B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Arrange, Act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 your dependencies</a:t>
            </a:r>
          </a:p>
          <a:p>
            <a:r>
              <a:rPr lang="en-US" dirty="0" smtClean="0"/>
              <a:t>Execute</a:t>
            </a:r>
            <a:r>
              <a:rPr lang="en-US" baseline="0" dirty="0" smtClean="0"/>
              <a:t> System Under Test (SUT) functionality</a:t>
            </a:r>
          </a:p>
          <a:p>
            <a:r>
              <a:rPr lang="en-US" baseline="0" dirty="0" smtClean="0"/>
              <a:t>Assert SUT behaved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Mocks</a:t>
            </a:r>
          </a:p>
          <a:p>
            <a:pPr lvl="1"/>
            <a:r>
              <a:rPr lang="en-US" dirty="0" smtClean="0"/>
              <a:t>Concrete Implementation of interface just used for testing purposes</a:t>
            </a:r>
          </a:p>
          <a:p>
            <a:r>
              <a:rPr lang="en-US" dirty="0" smtClean="0"/>
              <a:t>Dynamic</a:t>
            </a:r>
            <a:r>
              <a:rPr lang="en-US" baseline="0" dirty="0" smtClean="0"/>
              <a:t> Mocks</a:t>
            </a:r>
          </a:p>
          <a:p>
            <a:pPr lvl="1"/>
            <a:r>
              <a:rPr lang="en-US" dirty="0" smtClean="0"/>
              <a:t>Generate implementations as needed during test execution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5770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</a:t>
            </a:r>
            <a:r>
              <a:rPr lang="en-US" baseline="0" dirty="0" smtClean="0"/>
              <a:t> Doubles – </a:t>
            </a:r>
            <a:r>
              <a:rPr lang="en-US" baseline="0" dirty="0" err="1" smtClean="0"/>
              <a:t>Call‘em</a:t>
            </a:r>
            <a:r>
              <a:rPr lang="en-US" baseline="0" dirty="0" smtClean="0"/>
              <a:t> What</a:t>
            </a:r>
            <a:r>
              <a:rPr lang="en-US" dirty="0"/>
              <a:t> </a:t>
            </a:r>
            <a:r>
              <a:rPr lang="en-US" dirty="0" smtClean="0"/>
              <a:t>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Test Double is any object or component that we install in place of the real component specifically so that we can run a test. Depending on the reason for why we are using it, it can behave in one of four basic ways: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Dummy Object</a:t>
            </a:r>
            <a:r>
              <a:rPr lang="en-US" dirty="0"/>
              <a:t> is a placeholder object that is passed to the SUT as an argument </a:t>
            </a:r>
            <a:r>
              <a:rPr lang="en-US" dirty="0" smtClean="0"/>
              <a:t>but is </a:t>
            </a:r>
            <a:r>
              <a:rPr lang="en-US" dirty="0"/>
              <a:t>never actually used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Test Stub</a:t>
            </a:r>
            <a:r>
              <a:rPr lang="en-US" dirty="0"/>
              <a:t> is an object that is used by a test to replace a real component on which the System Under Test (SUT) depends so that the test can control the indirect inputs of the SUT. </a:t>
            </a:r>
            <a:r>
              <a:rPr lang="en-US" dirty="0" smtClean="0"/>
              <a:t>Stubs can record</a:t>
            </a:r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chemeClr val="accent5"/>
                </a:solidFill>
              </a:rPr>
              <a:t>Mock Object </a:t>
            </a:r>
            <a:r>
              <a:rPr lang="en-US" dirty="0"/>
              <a:t>is an object that is used by a test to replace a real component on which the SUT depends so that the test can verify its indirect outputs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Fake Object</a:t>
            </a:r>
            <a:r>
              <a:rPr lang="en-US" dirty="0"/>
              <a:t> is an object that replaces the functionality of the real depended-on component with an alternate implementation of the same functionality.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Based Testing: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nputs, test the outputs</a:t>
            </a:r>
          </a:p>
          <a:p>
            <a:pPr lvl="1"/>
            <a:r>
              <a:rPr lang="en-US" dirty="0" smtClean="0"/>
              <a:t>Easier, less brittle</a:t>
            </a:r>
          </a:p>
          <a:p>
            <a:r>
              <a:rPr lang="en-US" dirty="0" smtClean="0"/>
              <a:t>Interaction Testing:</a:t>
            </a:r>
          </a:p>
          <a:p>
            <a:pPr lvl="1"/>
            <a:r>
              <a:rPr lang="en-US" dirty="0" smtClean="0"/>
              <a:t>Verify correct methods were executed</a:t>
            </a:r>
          </a:p>
          <a:p>
            <a:pPr lvl="1"/>
            <a:r>
              <a:rPr lang="en-US" dirty="0" smtClean="0"/>
              <a:t>Harder to setup, brittle</a:t>
            </a:r>
          </a:p>
          <a:p>
            <a:pPr lvl="1"/>
            <a:r>
              <a:rPr lang="en-US" dirty="0" smtClean="0"/>
              <a:t>Necessary with void methods</a:t>
            </a:r>
          </a:p>
        </p:txBody>
      </p:sp>
    </p:spTree>
    <p:extLst>
      <p:ext uri="{BB962C8B-B14F-4D97-AF65-F5344CB8AC3E}">
        <p14:creationId xmlns:p14="http://schemas.microsoft.com/office/powerpoint/2010/main" val="199442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AutoMocking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 Objects may require </a:t>
            </a:r>
            <a:r>
              <a:rPr lang="en-US" dirty="0" err="1" smtClean="0"/>
              <a:t>serveral</a:t>
            </a:r>
            <a:r>
              <a:rPr lang="en-US" dirty="0"/>
              <a:t> </a:t>
            </a:r>
            <a:r>
              <a:rPr lang="en-US" dirty="0" smtClean="0"/>
              <a:t>dependencies, but a test does not need to interact with all of them</a:t>
            </a:r>
          </a:p>
          <a:p>
            <a:pPr lvl="1"/>
            <a:r>
              <a:rPr lang="en-US" dirty="0" smtClean="0"/>
              <a:t>Can be difficult to setup tests</a:t>
            </a:r>
          </a:p>
          <a:p>
            <a:pPr lvl="1"/>
            <a:r>
              <a:rPr lang="en-US" dirty="0" smtClean="0"/>
              <a:t>As </a:t>
            </a:r>
            <a:r>
              <a:rPr lang="en-US" dirty="0" err="1" smtClean="0"/>
              <a:t>depedencies</a:t>
            </a:r>
            <a:r>
              <a:rPr lang="en-US" dirty="0" smtClean="0"/>
              <a:t> on SUT changes, additional mocks must be created</a:t>
            </a:r>
          </a:p>
          <a:p>
            <a:r>
              <a:rPr lang="en-US" dirty="0" err="1" smtClean="0"/>
              <a:t>AutoMocking</a:t>
            </a:r>
            <a:r>
              <a:rPr lang="en-US" dirty="0" smtClean="0"/>
              <a:t> Container users IOC container to create dependencies not  involved with specific behavior under test</a:t>
            </a:r>
          </a:p>
          <a:p>
            <a:pPr lvl="1"/>
            <a:r>
              <a:rPr lang="en-US" dirty="0" smtClean="0"/>
              <a:t>Simplifies Tests, Less Brittle</a:t>
            </a:r>
          </a:p>
          <a:p>
            <a:pPr lvl="1"/>
            <a:r>
              <a:rPr lang="en-US" dirty="0" smtClean="0"/>
              <a:t>Can Mask a design smell: too many dependencies may mean the SUT is doing too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3858"/>
      </p:ext>
    </p:extLst>
  </p:cSld>
  <p:clrMapOvr>
    <a:masterClrMapping/>
  </p:clrMapOvr>
</p:sld>
</file>

<file path=ppt/theme/theme1.xml><?xml version="1.0" encoding="utf-8"?>
<a:theme xmlns:a="http://schemas.openxmlformats.org/drawingml/2006/main" name="avenid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avenida1.thmx</Template>
  <TotalTime>64</TotalTime>
  <Words>386</Words>
  <Application>Microsoft Macintosh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avenida1</vt:lpstr>
      <vt:lpstr>Mocking</vt:lpstr>
      <vt:lpstr>Purpose</vt:lpstr>
      <vt:lpstr>Arrange, Act Assert</vt:lpstr>
      <vt:lpstr>Types of Mocks</vt:lpstr>
      <vt:lpstr>Test Doubles – Call‘em What You Want</vt:lpstr>
      <vt:lpstr>State vs Interaction</vt:lpstr>
      <vt:lpstr>AutoMocking Container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John Teague</dc:creator>
  <cp:lastModifiedBy>John Teague</cp:lastModifiedBy>
  <cp:revision>6</cp:revision>
  <dcterms:created xsi:type="dcterms:W3CDTF">2013-03-21T03:09:19Z</dcterms:created>
  <dcterms:modified xsi:type="dcterms:W3CDTF">2013-03-21T04:13:49Z</dcterms:modified>
</cp:coreProperties>
</file>