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3937" autoAdjust="0"/>
    <p:restoredTop sz="86375" autoAdjust="0"/>
  </p:normalViewPr>
  <p:slideViewPr>
    <p:cSldViewPr snapToGrid="0" snapToObjects="1">
      <p:cViewPr varScale="1">
        <p:scale>
          <a:sx n="98" d="100"/>
          <a:sy n="98" d="100"/>
        </p:scale>
        <p:origin x="-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7B9C6-DB83-1444-B68C-A609DE87A004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D7C90-2EA8-9B4C-AFDA-0D779BD68A00}">
      <dgm:prSet phldrT="[Text]"/>
      <dgm:spPr/>
      <dgm:t>
        <a:bodyPr/>
        <a:lstStyle/>
        <a:p>
          <a:r>
            <a:rPr lang="en-US" dirty="0" smtClean="0"/>
            <a:t>Ecommerce Site</a:t>
          </a:r>
          <a:endParaRPr lang="en-US" dirty="0"/>
        </a:p>
      </dgm:t>
    </dgm:pt>
    <dgm:pt modelId="{E68BBB69-3DF5-9D43-9B29-995EBE1E7AD9}" type="parTrans" cxnId="{8DC0322A-C64C-F44D-8DE3-BA70FF8D8BC6}">
      <dgm:prSet/>
      <dgm:spPr/>
      <dgm:t>
        <a:bodyPr/>
        <a:lstStyle/>
        <a:p>
          <a:endParaRPr lang="en-US"/>
        </a:p>
      </dgm:t>
    </dgm:pt>
    <dgm:pt modelId="{C4D5279C-CD28-2B44-92BA-EAE9A1A1A03E}" type="sibTrans" cxnId="{8DC0322A-C64C-F44D-8DE3-BA70FF8D8BC6}">
      <dgm:prSet/>
      <dgm:spPr/>
      <dgm:t>
        <a:bodyPr/>
        <a:lstStyle/>
        <a:p>
          <a:endParaRPr lang="en-US"/>
        </a:p>
      </dgm:t>
    </dgm:pt>
    <dgm:pt modelId="{78343A25-E6A1-1A4C-A706-D32DB3CAC26A}">
      <dgm:prSet phldrT="[Text]"/>
      <dgm:spPr/>
      <dgm:t>
        <a:bodyPr/>
        <a:lstStyle/>
        <a:p>
          <a:r>
            <a:rPr lang="en-US" dirty="0" smtClean="0"/>
            <a:t>Shipping</a:t>
          </a:r>
          <a:endParaRPr lang="en-US" dirty="0"/>
        </a:p>
      </dgm:t>
    </dgm:pt>
    <dgm:pt modelId="{A6B4F8FD-9971-5844-9A8A-72D0BA17F9A2}" type="parTrans" cxnId="{E2917354-BFB7-5F4C-9644-91ADD9F1677F}">
      <dgm:prSet/>
      <dgm:spPr/>
      <dgm:t>
        <a:bodyPr/>
        <a:lstStyle/>
        <a:p>
          <a:endParaRPr lang="en-US"/>
        </a:p>
      </dgm:t>
    </dgm:pt>
    <dgm:pt modelId="{252DB55E-123A-B547-A226-5E5603379D4F}" type="sibTrans" cxnId="{E2917354-BFB7-5F4C-9644-91ADD9F1677F}">
      <dgm:prSet/>
      <dgm:spPr/>
      <dgm:t>
        <a:bodyPr/>
        <a:lstStyle/>
        <a:p>
          <a:endParaRPr lang="en-US"/>
        </a:p>
      </dgm:t>
    </dgm:pt>
    <dgm:pt modelId="{62DE3402-0885-7048-A801-E681E3E23AEF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4FD41D0D-A665-B142-A6EC-CBE89E8FA877}" type="parTrans" cxnId="{5D5A5EEC-4F8D-1C42-A7FF-60EB43AF7F88}">
      <dgm:prSet/>
      <dgm:spPr/>
      <dgm:t>
        <a:bodyPr/>
        <a:lstStyle/>
        <a:p>
          <a:endParaRPr lang="en-US"/>
        </a:p>
      </dgm:t>
    </dgm:pt>
    <dgm:pt modelId="{5A27D18B-D551-AC4B-8A5D-F1489043688B}" type="sibTrans" cxnId="{5D5A5EEC-4F8D-1C42-A7FF-60EB43AF7F88}">
      <dgm:prSet/>
      <dgm:spPr/>
      <dgm:t>
        <a:bodyPr/>
        <a:lstStyle/>
        <a:p>
          <a:endParaRPr lang="en-US"/>
        </a:p>
      </dgm:t>
    </dgm:pt>
    <dgm:pt modelId="{A45EE907-19A1-4246-A8B4-983FB7CCBDB5}">
      <dgm:prSet phldrT="[Text]"/>
      <dgm:spPr/>
      <dgm:t>
        <a:bodyPr/>
        <a:lstStyle/>
        <a:p>
          <a:r>
            <a:rPr lang="en-US" dirty="0" smtClean="0"/>
            <a:t>Billing</a:t>
          </a:r>
          <a:endParaRPr lang="en-US" dirty="0"/>
        </a:p>
      </dgm:t>
    </dgm:pt>
    <dgm:pt modelId="{274D3898-55D6-E744-B720-95912AA65F49}" type="parTrans" cxnId="{47BBEAB4-45CE-D749-99B1-F6324DEE7E82}">
      <dgm:prSet/>
      <dgm:spPr/>
      <dgm:t>
        <a:bodyPr/>
        <a:lstStyle/>
        <a:p>
          <a:endParaRPr lang="en-US"/>
        </a:p>
      </dgm:t>
    </dgm:pt>
    <dgm:pt modelId="{8EE80B8E-9E1A-FE46-B072-705CA4FEB589}" type="sibTrans" cxnId="{47BBEAB4-45CE-D749-99B1-F6324DEE7E82}">
      <dgm:prSet/>
      <dgm:spPr/>
      <dgm:t>
        <a:bodyPr/>
        <a:lstStyle/>
        <a:p>
          <a:endParaRPr lang="en-US"/>
        </a:p>
      </dgm:t>
    </dgm:pt>
    <dgm:pt modelId="{C061093F-24D1-4746-A0C8-4A105875142D}">
      <dgm:prSet phldrT="[Text]"/>
      <dgm:spPr/>
      <dgm:t>
        <a:bodyPr/>
        <a:lstStyle/>
        <a:p>
          <a:r>
            <a:rPr lang="en-US" dirty="0" smtClean="0"/>
            <a:t>Web Site Product </a:t>
          </a:r>
          <a:r>
            <a:rPr lang="en-US" dirty="0" err="1" smtClean="0"/>
            <a:t>Catelog</a:t>
          </a:r>
          <a:endParaRPr lang="en-US" dirty="0"/>
        </a:p>
      </dgm:t>
    </dgm:pt>
    <dgm:pt modelId="{70191258-C7D5-5746-8FD4-1577C8E0563B}" type="parTrans" cxnId="{5214B7D2-8E3A-EB41-8D6F-6AA0A40D819B}">
      <dgm:prSet/>
      <dgm:spPr/>
      <dgm:t>
        <a:bodyPr/>
        <a:lstStyle/>
        <a:p>
          <a:endParaRPr lang="en-US"/>
        </a:p>
      </dgm:t>
    </dgm:pt>
    <dgm:pt modelId="{98DC3E93-42D0-A642-854C-C6C0CF720827}" type="sibTrans" cxnId="{5214B7D2-8E3A-EB41-8D6F-6AA0A40D819B}">
      <dgm:prSet/>
      <dgm:spPr/>
      <dgm:t>
        <a:bodyPr/>
        <a:lstStyle/>
        <a:p>
          <a:endParaRPr lang="en-US"/>
        </a:p>
      </dgm:t>
    </dgm:pt>
    <dgm:pt modelId="{CC9E5FAA-4545-C044-832C-3B8D4D26EF71}" type="pres">
      <dgm:prSet presAssocID="{F8B7B9C6-DB83-1444-B68C-A609DE87A00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7DBD493-A901-2047-8D43-6C4C91C06BEF}" type="pres">
      <dgm:prSet presAssocID="{9A2D7C90-2EA8-9B4C-AFDA-0D779BD68A00}" presName="singleCycle" presStyleCnt="0"/>
      <dgm:spPr/>
    </dgm:pt>
    <dgm:pt modelId="{EFAB84E0-F3EF-EB42-8766-F9E6680649F3}" type="pres">
      <dgm:prSet presAssocID="{9A2D7C90-2EA8-9B4C-AFDA-0D779BD68A00}" presName="singleCenter" presStyleLbl="node1" presStyleIdx="0" presStyleCnt="5">
        <dgm:presLayoutVars>
          <dgm:chMax val="7"/>
          <dgm:chPref val="7"/>
        </dgm:presLayoutVars>
      </dgm:prSet>
      <dgm:spPr/>
    </dgm:pt>
    <dgm:pt modelId="{001B643A-9B50-184E-94BD-9C3D1AE18031}" type="pres">
      <dgm:prSet presAssocID="{70191258-C7D5-5746-8FD4-1577C8E0563B}" presName="Name56" presStyleLbl="parChTrans1D2" presStyleIdx="0" presStyleCnt="4"/>
      <dgm:spPr/>
    </dgm:pt>
    <dgm:pt modelId="{7BD23373-2566-DF4C-A864-2E8522DFE99C}" type="pres">
      <dgm:prSet presAssocID="{C061093F-24D1-4746-A0C8-4A105875142D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5B45E-3ED4-A840-97B8-B9E71A0C8E8E}" type="pres">
      <dgm:prSet presAssocID="{274D3898-55D6-E744-B720-95912AA65F49}" presName="Name56" presStyleLbl="parChTrans1D2" presStyleIdx="1" presStyleCnt="4"/>
      <dgm:spPr/>
    </dgm:pt>
    <dgm:pt modelId="{36FCCAC5-B631-6843-96F9-893B7FFCBCDD}" type="pres">
      <dgm:prSet presAssocID="{A45EE907-19A1-4246-A8B4-983FB7CCBDB5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7D016-BB9D-1E45-9495-2933FA424125}" type="pres">
      <dgm:prSet presAssocID="{A6B4F8FD-9971-5844-9A8A-72D0BA17F9A2}" presName="Name56" presStyleLbl="parChTrans1D2" presStyleIdx="2" presStyleCnt="4"/>
      <dgm:spPr/>
    </dgm:pt>
    <dgm:pt modelId="{16D8EDA6-5D71-844C-B9FF-F2E7560CD591}" type="pres">
      <dgm:prSet presAssocID="{78343A25-E6A1-1A4C-A706-D32DB3CAC26A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A275E-FD93-FA4C-BC10-008A3DFB9724}" type="pres">
      <dgm:prSet presAssocID="{4FD41D0D-A665-B142-A6EC-CBE89E8FA877}" presName="Name56" presStyleLbl="parChTrans1D2" presStyleIdx="3" presStyleCnt="4"/>
      <dgm:spPr/>
    </dgm:pt>
    <dgm:pt modelId="{166BC195-22EF-D044-85E7-EB54401E5318}" type="pres">
      <dgm:prSet presAssocID="{62DE3402-0885-7048-A801-E681E3E23AEF}" presName="text0" presStyleLbl="node1" presStyleIdx="4" presStyleCnt="5">
        <dgm:presLayoutVars>
          <dgm:bulletEnabled val="1"/>
        </dgm:presLayoutVars>
      </dgm:prSet>
      <dgm:spPr/>
    </dgm:pt>
  </dgm:ptLst>
  <dgm:cxnLst>
    <dgm:cxn modelId="{B09CF13F-AC46-1A40-9E8B-417ABB56F424}" type="presOf" srcId="{F8B7B9C6-DB83-1444-B68C-A609DE87A004}" destId="{CC9E5FAA-4545-C044-832C-3B8D4D26EF71}" srcOrd="0" destOrd="0" presId="urn:microsoft.com/office/officeart/2008/layout/RadialCluster"/>
    <dgm:cxn modelId="{E2917354-BFB7-5F4C-9644-91ADD9F1677F}" srcId="{9A2D7C90-2EA8-9B4C-AFDA-0D779BD68A00}" destId="{78343A25-E6A1-1A4C-A706-D32DB3CAC26A}" srcOrd="2" destOrd="0" parTransId="{A6B4F8FD-9971-5844-9A8A-72D0BA17F9A2}" sibTransId="{252DB55E-123A-B547-A226-5E5603379D4F}"/>
    <dgm:cxn modelId="{5D5A5EEC-4F8D-1C42-A7FF-60EB43AF7F88}" srcId="{9A2D7C90-2EA8-9B4C-AFDA-0D779BD68A00}" destId="{62DE3402-0885-7048-A801-E681E3E23AEF}" srcOrd="3" destOrd="0" parTransId="{4FD41D0D-A665-B142-A6EC-CBE89E8FA877}" sibTransId="{5A27D18B-D551-AC4B-8A5D-F1489043688B}"/>
    <dgm:cxn modelId="{64DD47EE-F982-E045-AD2C-03D595910989}" type="presOf" srcId="{62DE3402-0885-7048-A801-E681E3E23AEF}" destId="{166BC195-22EF-D044-85E7-EB54401E5318}" srcOrd="0" destOrd="0" presId="urn:microsoft.com/office/officeart/2008/layout/RadialCluster"/>
    <dgm:cxn modelId="{8DC0322A-C64C-F44D-8DE3-BA70FF8D8BC6}" srcId="{F8B7B9C6-DB83-1444-B68C-A609DE87A004}" destId="{9A2D7C90-2EA8-9B4C-AFDA-0D779BD68A00}" srcOrd="0" destOrd="0" parTransId="{E68BBB69-3DF5-9D43-9B29-995EBE1E7AD9}" sibTransId="{C4D5279C-CD28-2B44-92BA-EAE9A1A1A03E}"/>
    <dgm:cxn modelId="{371394C7-FDF1-624F-9DF0-7F195FAB0665}" type="presOf" srcId="{A6B4F8FD-9971-5844-9A8A-72D0BA17F9A2}" destId="{93A7D016-BB9D-1E45-9495-2933FA424125}" srcOrd="0" destOrd="0" presId="urn:microsoft.com/office/officeart/2008/layout/RadialCluster"/>
    <dgm:cxn modelId="{F01DE9B0-06EC-614D-BF3D-C395EBE631FA}" type="presOf" srcId="{9A2D7C90-2EA8-9B4C-AFDA-0D779BD68A00}" destId="{EFAB84E0-F3EF-EB42-8766-F9E6680649F3}" srcOrd="0" destOrd="0" presId="urn:microsoft.com/office/officeart/2008/layout/RadialCluster"/>
    <dgm:cxn modelId="{928DD7E6-C24C-C14E-BD78-BA082DDF9581}" type="presOf" srcId="{70191258-C7D5-5746-8FD4-1577C8E0563B}" destId="{001B643A-9B50-184E-94BD-9C3D1AE18031}" srcOrd="0" destOrd="0" presId="urn:microsoft.com/office/officeart/2008/layout/RadialCluster"/>
    <dgm:cxn modelId="{03BFAA5A-6EB2-1C4D-908B-538785E5F169}" type="presOf" srcId="{A45EE907-19A1-4246-A8B4-983FB7CCBDB5}" destId="{36FCCAC5-B631-6843-96F9-893B7FFCBCDD}" srcOrd="0" destOrd="0" presId="urn:microsoft.com/office/officeart/2008/layout/RadialCluster"/>
    <dgm:cxn modelId="{D169B14C-DBE7-F34A-88E2-36D7D6F573C1}" type="presOf" srcId="{4FD41D0D-A665-B142-A6EC-CBE89E8FA877}" destId="{D9AA275E-FD93-FA4C-BC10-008A3DFB9724}" srcOrd="0" destOrd="0" presId="urn:microsoft.com/office/officeart/2008/layout/RadialCluster"/>
    <dgm:cxn modelId="{47BBEAB4-45CE-D749-99B1-F6324DEE7E82}" srcId="{9A2D7C90-2EA8-9B4C-AFDA-0D779BD68A00}" destId="{A45EE907-19A1-4246-A8B4-983FB7CCBDB5}" srcOrd="1" destOrd="0" parTransId="{274D3898-55D6-E744-B720-95912AA65F49}" sibTransId="{8EE80B8E-9E1A-FE46-B072-705CA4FEB589}"/>
    <dgm:cxn modelId="{D69A2D5D-2995-FB47-B097-410CA6C0EF25}" type="presOf" srcId="{274D3898-55D6-E744-B720-95912AA65F49}" destId="{5835B45E-3ED4-A840-97B8-B9E71A0C8E8E}" srcOrd="0" destOrd="0" presId="urn:microsoft.com/office/officeart/2008/layout/RadialCluster"/>
    <dgm:cxn modelId="{6B882194-C46A-6A48-A67E-8C74B7985B9E}" type="presOf" srcId="{C061093F-24D1-4746-A0C8-4A105875142D}" destId="{7BD23373-2566-DF4C-A864-2E8522DFE99C}" srcOrd="0" destOrd="0" presId="urn:microsoft.com/office/officeart/2008/layout/RadialCluster"/>
    <dgm:cxn modelId="{4D34E27D-F0A0-C348-B64D-4FCCED8F01A6}" type="presOf" srcId="{78343A25-E6A1-1A4C-A706-D32DB3CAC26A}" destId="{16D8EDA6-5D71-844C-B9FF-F2E7560CD591}" srcOrd="0" destOrd="0" presId="urn:microsoft.com/office/officeart/2008/layout/RadialCluster"/>
    <dgm:cxn modelId="{5214B7D2-8E3A-EB41-8D6F-6AA0A40D819B}" srcId="{9A2D7C90-2EA8-9B4C-AFDA-0D779BD68A00}" destId="{C061093F-24D1-4746-A0C8-4A105875142D}" srcOrd="0" destOrd="0" parTransId="{70191258-C7D5-5746-8FD4-1577C8E0563B}" sibTransId="{98DC3E93-42D0-A642-854C-C6C0CF720827}"/>
    <dgm:cxn modelId="{8EA29749-C3AC-B047-8961-7F1E04CB93BB}" type="presParOf" srcId="{CC9E5FAA-4545-C044-832C-3B8D4D26EF71}" destId="{87DBD493-A901-2047-8D43-6C4C91C06BEF}" srcOrd="0" destOrd="0" presId="urn:microsoft.com/office/officeart/2008/layout/RadialCluster"/>
    <dgm:cxn modelId="{932BE51F-F45A-764A-AAA3-A8FB92997008}" type="presParOf" srcId="{87DBD493-A901-2047-8D43-6C4C91C06BEF}" destId="{EFAB84E0-F3EF-EB42-8766-F9E6680649F3}" srcOrd="0" destOrd="0" presId="urn:microsoft.com/office/officeart/2008/layout/RadialCluster"/>
    <dgm:cxn modelId="{7E4CA94D-CC5E-8045-8770-04CEA0BEE359}" type="presParOf" srcId="{87DBD493-A901-2047-8D43-6C4C91C06BEF}" destId="{001B643A-9B50-184E-94BD-9C3D1AE18031}" srcOrd="1" destOrd="0" presId="urn:microsoft.com/office/officeart/2008/layout/RadialCluster"/>
    <dgm:cxn modelId="{6EED6DED-A31E-A04E-B80B-6AD46E92CD1D}" type="presParOf" srcId="{87DBD493-A901-2047-8D43-6C4C91C06BEF}" destId="{7BD23373-2566-DF4C-A864-2E8522DFE99C}" srcOrd="2" destOrd="0" presId="urn:microsoft.com/office/officeart/2008/layout/RadialCluster"/>
    <dgm:cxn modelId="{F1DABBD7-05D3-A04B-9CBE-0BED994AEE4F}" type="presParOf" srcId="{87DBD493-A901-2047-8D43-6C4C91C06BEF}" destId="{5835B45E-3ED4-A840-97B8-B9E71A0C8E8E}" srcOrd="3" destOrd="0" presId="urn:microsoft.com/office/officeart/2008/layout/RadialCluster"/>
    <dgm:cxn modelId="{65F3F457-9067-8542-B4F4-69C6E5C89E01}" type="presParOf" srcId="{87DBD493-A901-2047-8D43-6C4C91C06BEF}" destId="{36FCCAC5-B631-6843-96F9-893B7FFCBCDD}" srcOrd="4" destOrd="0" presId="urn:microsoft.com/office/officeart/2008/layout/RadialCluster"/>
    <dgm:cxn modelId="{C8DA7D6C-EA33-514C-8073-3E168945E7F8}" type="presParOf" srcId="{87DBD493-A901-2047-8D43-6C4C91C06BEF}" destId="{93A7D016-BB9D-1E45-9495-2933FA424125}" srcOrd="5" destOrd="0" presId="urn:microsoft.com/office/officeart/2008/layout/RadialCluster"/>
    <dgm:cxn modelId="{198F7946-9C43-064F-B702-70902D953AEE}" type="presParOf" srcId="{87DBD493-A901-2047-8D43-6C4C91C06BEF}" destId="{16D8EDA6-5D71-844C-B9FF-F2E7560CD591}" srcOrd="6" destOrd="0" presId="urn:microsoft.com/office/officeart/2008/layout/RadialCluster"/>
    <dgm:cxn modelId="{ADDB1F29-D69B-D342-B09E-8777B79E12E9}" type="presParOf" srcId="{87DBD493-A901-2047-8D43-6C4C91C06BEF}" destId="{D9AA275E-FD93-FA4C-BC10-008A3DFB9724}" srcOrd="7" destOrd="0" presId="urn:microsoft.com/office/officeart/2008/layout/RadialCluster"/>
    <dgm:cxn modelId="{62BAA2C9-A260-C148-A240-7DE6DBE792E8}" type="presParOf" srcId="{87DBD493-A901-2047-8D43-6C4C91C06BEF}" destId="{166BC195-22EF-D044-85E7-EB54401E5318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B84E0-F3EF-EB42-8766-F9E6680649F3}">
      <dsp:nvSpPr>
        <dsp:cNvPr id="0" name=""/>
        <dsp:cNvSpPr/>
      </dsp:nvSpPr>
      <dsp:spPr>
        <a:xfrm>
          <a:off x="3369628" y="1520190"/>
          <a:ext cx="1303020" cy="130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Ecommerce Site</a:t>
          </a:r>
          <a:endParaRPr lang="en-US" sz="1500" kern="1200" dirty="0"/>
        </a:p>
      </dsp:txBody>
      <dsp:txXfrm>
        <a:off x="3433236" y="1583798"/>
        <a:ext cx="1175804" cy="1175804"/>
      </dsp:txXfrm>
    </dsp:sp>
    <dsp:sp modelId="{001B643A-9B50-184E-94BD-9C3D1AE18031}">
      <dsp:nvSpPr>
        <dsp:cNvPr id="0" name=""/>
        <dsp:cNvSpPr/>
      </dsp:nvSpPr>
      <dsp:spPr>
        <a:xfrm rot="16200000">
          <a:off x="3697741" y="1196793"/>
          <a:ext cx="6467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7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23373-2566-DF4C-A864-2E8522DFE99C}">
      <dsp:nvSpPr>
        <dsp:cNvPr id="0" name=""/>
        <dsp:cNvSpPr/>
      </dsp:nvSpPr>
      <dsp:spPr>
        <a:xfrm>
          <a:off x="3584626" y="373"/>
          <a:ext cx="873023" cy="8730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Web Site Product </a:t>
          </a:r>
          <a:r>
            <a:rPr lang="en-US" sz="1300" kern="1200" dirty="0" err="1" smtClean="0"/>
            <a:t>Catelog</a:t>
          </a:r>
          <a:endParaRPr lang="en-US" sz="1300" kern="1200" dirty="0"/>
        </a:p>
      </dsp:txBody>
      <dsp:txXfrm>
        <a:off x="3627243" y="42990"/>
        <a:ext cx="787789" cy="787789"/>
      </dsp:txXfrm>
    </dsp:sp>
    <dsp:sp modelId="{5835B45E-3ED4-A840-97B8-B9E71A0C8E8E}">
      <dsp:nvSpPr>
        <dsp:cNvPr id="0" name=""/>
        <dsp:cNvSpPr/>
      </dsp:nvSpPr>
      <dsp:spPr>
        <a:xfrm>
          <a:off x="4672648" y="2171700"/>
          <a:ext cx="6467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7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CCAC5-B631-6843-96F9-893B7FFCBCDD}">
      <dsp:nvSpPr>
        <dsp:cNvPr id="0" name=""/>
        <dsp:cNvSpPr/>
      </dsp:nvSpPr>
      <dsp:spPr>
        <a:xfrm>
          <a:off x="5319441" y="1735188"/>
          <a:ext cx="873023" cy="8730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Billing</a:t>
          </a:r>
          <a:endParaRPr lang="en-US" sz="1800" kern="1200" dirty="0"/>
        </a:p>
      </dsp:txBody>
      <dsp:txXfrm>
        <a:off x="5362058" y="1777805"/>
        <a:ext cx="787789" cy="787789"/>
      </dsp:txXfrm>
    </dsp:sp>
    <dsp:sp modelId="{93A7D016-BB9D-1E45-9495-2933FA424125}">
      <dsp:nvSpPr>
        <dsp:cNvPr id="0" name=""/>
        <dsp:cNvSpPr/>
      </dsp:nvSpPr>
      <dsp:spPr>
        <a:xfrm rot="5400000">
          <a:off x="3697741" y="3146606"/>
          <a:ext cx="6467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7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8EDA6-5D71-844C-B9FF-F2E7560CD591}">
      <dsp:nvSpPr>
        <dsp:cNvPr id="0" name=""/>
        <dsp:cNvSpPr/>
      </dsp:nvSpPr>
      <dsp:spPr>
        <a:xfrm>
          <a:off x="3584626" y="3470003"/>
          <a:ext cx="873023" cy="8730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Shipping</a:t>
          </a:r>
          <a:endParaRPr lang="en-US" sz="1300" kern="1200" dirty="0"/>
        </a:p>
      </dsp:txBody>
      <dsp:txXfrm>
        <a:off x="3627243" y="3512620"/>
        <a:ext cx="787789" cy="787789"/>
      </dsp:txXfrm>
    </dsp:sp>
    <dsp:sp modelId="{D9AA275E-FD93-FA4C-BC10-008A3DFB9724}">
      <dsp:nvSpPr>
        <dsp:cNvPr id="0" name=""/>
        <dsp:cNvSpPr/>
      </dsp:nvSpPr>
      <dsp:spPr>
        <a:xfrm rot="10800000">
          <a:off x="2722834" y="2171700"/>
          <a:ext cx="6467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7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BC195-22EF-D044-85E7-EB54401E5318}">
      <dsp:nvSpPr>
        <dsp:cNvPr id="0" name=""/>
        <dsp:cNvSpPr/>
      </dsp:nvSpPr>
      <dsp:spPr>
        <a:xfrm>
          <a:off x="1849811" y="1735188"/>
          <a:ext cx="873023" cy="8730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Marketing</a:t>
          </a:r>
          <a:endParaRPr lang="en-US" sz="1200" kern="1200" dirty="0"/>
        </a:p>
      </dsp:txBody>
      <dsp:txXfrm>
        <a:off x="1892428" y="1777805"/>
        <a:ext cx="787789" cy="787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Driven </a:t>
            </a:r>
            <a:r>
              <a:rPr lang="en-US" dirty="0" err="1" smtClean="0"/>
              <a:t>Architecure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3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Reduces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Bounded Context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531424"/>
              </p:ext>
            </p:extLst>
          </p:nvPr>
        </p:nvGraphicFramePr>
        <p:xfrm>
          <a:off x="549275" y="1600201"/>
          <a:ext cx="804227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91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of Distributed</a:t>
            </a:r>
            <a:r>
              <a:rPr lang="en-US" baseline="0" dirty="0" smtClean="0"/>
              <a:t>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Franklin Gothic Book" pitchFamily="34" charset="0"/>
              </a:rPr>
              <a:t>The network is reliable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Franklin Gothic Book" pitchFamily="34" charset="0"/>
              </a:rPr>
              <a:t>Latency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Franklin Gothic Book" pitchFamily="34" charset="0"/>
              </a:rPr>
              <a:t>Bandwidth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Franklin Gothic Book" pitchFamily="34" charset="0"/>
              </a:rPr>
              <a:t>The network is secure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Franklin Gothic Book" pitchFamily="34" charset="0"/>
              </a:rPr>
              <a:t>The topology won’t change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Franklin Gothic Book" pitchFamily="34" charset="0"/>
              </a:rPr>
              <a:t>The administrator will know what to do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Franklin Gothic Book" pitchFamily="34" charset="0"/>
              </a:rPr>
              <a:t>Transport cost isn’t a problem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Franklin Gothic Book" pitchFamily="34" charset="0"/>
              </a:rPr>
              <a:t>The network is homogeneous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None/>
            </a:pPr>
            <a:endParaRPr lang="en-US" sz="1400" dirty="0" smtClean="0">
              <a:effectLst>
                <a:outerShdw blurRad="38100" dist="38100" dir="2700000" algn="tl">
                  <a:srgbClr val="000000"/>
                </a:outerShdw>
              </a:effectLst>
              <a:latin typeface="Franklin Gothic Book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None/>
            </a:pPr>
            <a:r>
              <a:rPr lang="en-US" sz="1400" dirty="0" smtClean="0">
                <a:latin typeface="Franklin Gothic Book" pitchFamily="34" charset="0"/>
              </a:rPr>
              <a:t>Deutsch 94, Gosling 97</a:t>
            </a:r>
            <a:endParaRPr lang="en-US" sz="14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2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r>
              <a:rPr lang="en-US" baseline="0" dirty="0" smtClean="0"/>
              <a:t> &amp; Concepts</a:t>
            </a:r>
          </a:p>
          <a:p>
            <a:r>
              <a:rPr lang="en-US" baseline="0" dirty="0" smtClean="0"/>
              <a:t>Advantages and </a:t>
            </a:r>
            <a:r>
              <a:rPr lang="en-US" baseline="0" dirty="0" err="1" smtClean="0"/>
              <a:t>Disadantages</a:t>
            </a:r>
            <a:endParaRPr lang="en-US" baseline="0" dirty="0" smtClean="0"/>
          </a:p>
          <a:p>
            <a:r>
              <a:rPr lang="en-US" baseline="0" dirty="0" smtClean="0"/>
              <a:t>Message Patterns</a:t>
            </a:r>
          </a:p>
          <a:p>
            <a:r>
              <a:rPr lang="en-US" baseline="0" dirty="0" smtClean="0"/>
              <a:t>Domain Events</a:t>
            </a:r>
          </a:p>
          <a:p>
            <a:r>
              <a:rPr lang="en-US" baseline="0" dirty="0" smtClean="0"/>
              <a:t>CQRS</a:t>
            </a:r>
          </a:p>
        </p:txBody>
      </p:sp>
    </p:spTree>
    <p:extLst>
      <p:ext uri="{BB962C8B-B14F-4D97-AF65-F5344CB8AC3E}">
        <p14:creationId xmlns:p14="http://schemas.microsoft.com/office/powerpoint/2010/main" val="51548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Monolith</a:t>
            </a:r>
            <a:r>
              <a:rPr lang="en-US" sz="4000" baseline="0" dirty="0" smtClean="0"/>
              <a:t> Application</a:t>
            </a:r>
          </a:p>
          <a:p>
            <a:pPr lvl="1"/>
            <a:r>
              <a:rPr lang="en-US" sz="3800" baseline="0" dirty="0" smtClean="0"/>
              <a:t>Application Logic for processes in one application process</a:t>
            </a:r>
          </a:p>
          <a:p>
            <a:pPr lvl="1"/>
            <a:endParaRPr lang="en-US" sz="38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4279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Applications</a:t>
            </a:r>
            <a:r>
              <a:rPr lang="en-US" baseline="0" dirty="0" smtClean="0"/>
              <a:t> Respond to External 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applications try</a:t>
            </a:r>
            <a:r>
              <a:rPr lang="en-US" baseline="0" dirty="0" smtClean="0"/>
              <a:t> to model things that happen</a:t>
            </a:r>
          </a:p>
          <a:p>
            <a:pPr marL="336550" lvl="1" indent="0">
              <a:buNone/>
            </a:pPr>
            <a:r>
              <a:rPr lang="en-US" baseline="0" dirty="0" smtClean="0"/>
              <a:t>An Order Is Received</a:t>
            </a:r>
          </a:p>
          <a:p>
            <a:pPr marL="336550" lvl="1" indent="0">
              <a:buNone/>
            </a:pPr>
            <a:r>
              <a:rPr lang="en-US" baseline="0" dirty="0" smtClean="0"/>
              <a:t>A package arrives at a destination</a:t>
            </a:r>
          </a:p>
          <a:p>
            <a:pPr marL="336550" lvl="1" indent="0">
              <a:buNone/>
            </a:pPr>
            <a:r>
              <a:rPr lang="en-US" baseline="0" dirty="0" smtClean="0"/>
              <a:t>An airplane takes off (and hopefully</a:t>
            </a:r>
            <a:r>
              <a:rPr lang="en-US" dirty="0" smtClean="0"/>
              <a:t> lands)</a:t>
            </a:r>
            <a:endParaRPr lang="en-US" baseline="0" dirty="0" smtClean="0"/>
          </a:p>
          <a:p>
            <a:pPr marL="336550" lvl="1" indent="0">
              <a:buNone/>
            </a:pPr>
            <a:r>
              <a:rPr lang="en-US" baseline="0" dirty="0" smtClean="0"/>
              <a:t>A car passes a toll booth</a:t>
            </a:r>
          </a:p>
          <a:p>
            <a:pPr marL="0" indent="0">
              <a:buNone/>
            </a:pPr>
            <a:r>
              <a:rPr lang="en-US" baseline="0" dirty="0" smtClean="0"/>
              <a:t>Designing your application around events</a:t>
            </a:r>
          </a:p>
        </p:txBody>
      </p:sp>
    </p:spTree>
    <p:extLst>
      <p:ext uri="{BB962C8B-B14F-4D97-AF65-F5344CB8AC3E}">
        <p14:creationId xmlns:p14="http://schemas.microsoft.com/office/powerpoint/2010/main" val="318962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 </a:t>
            </a:r>
            <a:r>
              <a:rPr lang="en-US" b="1" baseline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en-US" baseline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baseline="0" dirty="0" smtClean="0"/>
              <a:t>is the content about the event</a:t>
            </a:r>
          </a:p>
        </p:txBody>
      </p:sp>
    </p:spTree>
    <p:extLst>
      <p:ext uri="{BB962C8B-B14F-4D97-AF65-F5344CB8AC3E}">
        <p14:creationId xmlns:p14="http://schemas.microsoft.com/office/powerpoint/2010/main" val="112716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2400" b="1" kern="1200" dirty="0" smtClean="0">
                <a:solidFill>
                  <a:srgbClr val="18579B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en-US" sz="2400" kern="1200" dirty="0" smtClean="0">
                <a:solidFill>
                  <a:srgbClr val="18579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is an action you want to occur</a:t>
            </a: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742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None/>
              <a:tabLst/>
              <a:defRPr/>
            </a:pPr>
            <a:r>
              <a: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2400" b="1" kern="1200" dirty="0" smtClean="0">
                <a:solidFill>
                  <a:srgbClr val="18579B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en-US" sz="2400" kern="1200" baseline="0" dirty="0" smtClean="0">
                <a:solidFill>
                  <a:srgbClr val="18579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is an action that </a:t>
            </a:r>
            <a:r>
              <a:rPr lang="en-US" sz="24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en-US" sz="2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occurred</a:t>
            </a: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346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6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4416</TotalTime>
  <Words>165</Words>
  <Application>Microsoft Macintosh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Event Driven Architecure</vt:lpstr>
      <vt:lpstr>Overview</vt:lpstr>
      <vt:lpstr>Anti Pattern</vt:lpstr>
      <vt:lpstr> Applications Respond to External Stimuli</vt:lpstr>
      <vt:lpstr>Event</vt:lpstr>
      <vt:lpstr>Command</vt:lpstr>
      <vt:lpstr>Message</vt:lpstr>
      <vt:lpstr>Message Bus</vt:lpstr>
      <vt:lpstr>Message Broker</vt:lpstr>
      <vt:lpstr>Advantages</vt:lpstr>
      <vt:lpstr>Reduces Coupling</vt:lpstr>
      <vt:lpstr>Single Responsibility Principle</vt:lpstr>
      <vt:lpstr>Bounded Context</vt:lpstr>
      <vt:lpstr>Fallacies of Distributed Computing</vt:lpstr>
      <vt:lpstr>PowerPoint Presentation</vt:lpstr>
    </vt:vector>
  </TitlesOfParts>
  <Company>Avenida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Driven Architecure</dc:title>
  <dc:creator>John Teague</dc:creator>
  <cp:lastModifiedBy>John Teague</cp:lastModifiedBy>
  <cp:revision>10</cp:revision>
  <dcterms:created xsi:type="dcterms:W3CDTF">2011-02-24T21:20:25Z</dcterms:created>
  <dcterms:modified xsi:type="dcterms:W3CDTF">2011-02-27T22:56:39Z</dcterms:modified>
</cp:coreProperties>
</file>