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1" r:id="rId4"/>
    <p:sldId id="280" r:id="rId5"/>
    <p:sldId id="266" r:id="rId6"/>
    <p:sldId id="281" r:id="rId7"/>
    <p:sldId id="268" r:id="rId8"/>
    <p:sldId id="269" r:id="rId9"/>
    <p:sldId id="267" r:id="rId10"/>
    <p:sldId id="285" r:id="rId11"/>
    <p:sldId id="258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2" autoAdjust="0"/>
    <p:restoredTop sz="86357" autoAdjust="0"/>
  </p:normalViewPr>
  <p:slideViewPr>
    <p:cSldViewPr snapToGrid="0" snapToObjects="1">
      <p:cViewPr varScale="1">
        <p:scale>
          <a:sx n="47" d="100"/>
          <a:sy n="47" d="100"/>
        </p:scale>
        <p:origin x="-1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FA9FF-F265-B94C-AE84-CB80EBDAAAF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5B6C-43F1-FE4D-A7CE-A84271068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 but not</a:t>
            </a:r>
            <a:r>
              <a:rPr lang="en-US" baseline="0" dirty="0" smtClean="0"/>
              <a:t> the most important aspects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65B6C-43F1-FE4D-A7CE-A84271068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Low level </a:t>
            </a:r>
            <a:r>
              <a:rPr lang="en-US" dirty="0" err="1" smtClean="0"/>
              <a:t>abstrations</a:t>
            </a:r>
            <a:r>
              <a:rPr lang="en-US" baseline="0" dirty="0" smtClean="0"/>
              <a:t> over the OS –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and networking</a:t>
            </a:r>
          </a:p>
          <a:p>
            <a:r>
              <a:rPr lang="en-US" baseline="0" dirty="0" smtClean="0"/>
              <a:t>Few slightly higher abstractions – streams, event emitter, crypto, https</a:t>
            </a:r>
          </a:p>
          <a:p>
            <a:r>
              <a:rPr lang="en-US" baseline="0" dirty="0" err="1" smtClean="0"/>
              <a:t>Npm</a:t>
            </a:r>
            <a:r>
              <a:rPr lang="en-US" baseline="0" dirty="0" smtClean="0"/>
              <a:t> module loading user-created modules</a:t>
            </a:r>
          </a:p>
          <a:p>
            <a:r>
              <a:rPr lang="en-US" dirty="0" smtClean="0"/>
              <a:t>Unix philosophy</a:t>
            </a:r>
            <a:r>
              <a:rPr lang="en-US" baseline="0" dirty="0" smtClean="0"/>
              <a:t> of combining small </a:t>
            </a:r>
            <a:r>
              <a:rPr lang="en-US" baseline="0" dirty="0" err="1" smtClean="0"/>
              <a:t>utilties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togheter</a:t>
            </a:r>
            <a:r>
              <a:rPr lang="en-US" baseline="0" dirty="0" smtClean="0"/>
              <a:t> to do more interesting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65B6C-43F1-FE4D-A7CE-A84271068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speed up individual request, creates faster</a:t>
            </a:r>
            <a:r>
              <a:rPr lang="en-US" baseline="0" dirty="0" smtClean="0"/>
              <a:t> processing of requests</a:t>
            </a:r>
            <a:endParaRPr lang="en-US" dirty="0" smtClean="0"/>
          </a:p>
          <a:p>
            <a:r>
              <a:rPr lang="en-US" dirty="0" smtClean="0"/>
              <a:t>Think of it like the function stack on the OS or CLR</a:t>
            </a:r>
          </a:p>
          <a:p>
            <a:r>
              <a:rPr lang="en-US" dirty="0" smtClean="0"/>
              <a:t>Requests</a:t>
            </a:r>
            <a:r>
              <a:rPr lang="en-US" baseline="0" dirty="0" smtClean="0"/>
              <a:t> come in, functions are executed and callbacks are registered, request is not blocked</a:t>
            </a:r>
          </a:p>
          <a:p>
            <a:r>
              <a:rPr lang="en-US" baseline="0" dirty="0" smtClean="0"/>
              <a:t>When result of function is returned, callback is executed and function is back on the event loop and the request completes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65B6C-43F1-FE4D-A7CE-A84271068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EF813-18EA-2140-89C1-DEB19008A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65B6C-43F1-FE4D-A7CE-A842710686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7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E2BC95-D189-094C-AF32-37A08AF3CA5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A831E-A64D-D141-996A-606D9EE4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Web Apps with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28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hosted with IIS (</a:t>
            </a:r>
            <a:r>
              <a:rPr lang="en-US" dirty="0" err="1" smtClean="0"/>
              <a:t>iisnode</a:t>
            </a:r>
            <a:r>
              <a:rPr lang="en-US" dirty="0" smtClean="0"/>
              <a:t> project)</a:t>
            </a:r>
          </a:p>
          <a:p>
            <a:r>
              <a:rPr lang="en-US" dirty="0" smtClean="0"/>
              <a:t>Can run as separate process (</a:t>
            </a:r>
            <a:r>
              <a:rPr lang="en-US" dirty="0" err="1" smtClean="0"/>
              <a:t>nssm</a:t>
            </a:r>
            <a:r>
              <a:rPr lang="en-US" dirty="0" smtClean="0"/>
              <a:t>)</a:t>
            </a:r>
          </a:p>
          <a:p>
            <a:r>
              <a:rPr lang="en-US" dirty="0"/>
              <a:t>Fully Supported on </a:t>
            </a:r>
            <a:r>
              <a:rPr lang="en-US" dirty="0" smtClean="0"/>
              <a:t>Azure</a:t>
            </a:r>
          </a:p>
          <a:p>
            <a:r>
              <a:rPr lang="en-US" dirty="0" err="1" smtClean="0"/>
              <a:t>Edge.js</a:t>
            </a:r>
            <a:r>
              <a:rPr lang="en-US" dirty="0" smtClean="0"/>
              <a:t> to connect CLR libraries &amp; Node</a:t>
            </a:r>
          </a:p>
          <a:p>
            <a:r>
              <a:rPr lang="en-US" dirty="0" smtClean="0"/>
              <a:t>Forked version to run Windows 10 </a:t>
            </a:r>
            <a:r>
              <a:rPr lang="en-US" dirty="0" err="1" smtClean="0"/>
              <a:t>IoT</a:t>
            </a:r>
            <a:r>
              <a:rPr lang="en-US" dirty="0" smtClean="0"/>
              <a:t>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9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Bidirectional,long</a:t>
            </a:r>
            <a:r>
              <a:rPr lang="en-US" dirty="0" smtClean="0"/>
              <a:t>-lived</a:t>
            </a:r>
            <a:r>
              <a:rPr lang="en-US" baseline="0" dirty="0" smtClean="0"/>
              <a:t> open socket between browser and server</a:t>
            </a:r>
          </a:p>
          <a:p>
            <a:r>
              <a:rPr lang="en-US" dirty="0" smtClean="0"/>
              <a:t>Full Duplex communication</a:t>
            </a:r>
            <a:endParaRPr lang="en-US" baseline="0" dirty="0" smtClean="0"/>
          </a:p>
          <a:p>
            <a:r>
              <a:rPr lang="en-US" baseline="0" dirty="0" smtClean="0"/>
              <a:t>Low latency</a:t>
            </a:r>
          </a:p>
          <a:p>
            <a:r>
              <a:rPr lang="en-US" baseline="0" dirty="0" smtClean="0"/>
              <a:t>No Polling!</a:t>
            </a:r>
          </a:p>
        </p:txBody>
      </p:sp>
    </p:spTree>
    <p:extLst>
      <p:ext uri="{BB962C8B-B14F-4D97-AF65-F5344CB8AC3E}">
        <p14:creationId xmlns:p14="http://schemas.microsoft.com/office/powerpoint/2010/main" val="180776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Support</a:t>
            </a:r>
            <a:endParaRPr lang="en-US" dirty="0"/>
          </a:p>
        </p:txBody>
      </p:sp>
      <p:pic>
        <p:nvPicPr>
          <p:cNvPr id="3" name="Picture 2" descr="caniuse-websockets-201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35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in the real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207" b="4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619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is rather complex</a:t>
            </a:r>
          </a:p>
          <a:p>
            <a:r>
              <a:rPr lang="en-US" dirty="0" smtClean="0"/>
              <a:t>Multiple</a:t>
            </a:r>
            <a:r>
              <a:rPr lang="en-US" baseline="0" dirty="0" smtClean="0"/>
              <a:t> versions of the standards</a:t>
            </a:r>
          </a:p>
          <a:p>
            <a:r>
              <a:rPr lang="en-US" dirty="0" smtClean="0"/>
              <a:t>Http Proxies can cause havoc</a:t>
            </a:r>
            <a:endParaRPr lang="en-US" baseline="0" dirty="0" smtClean="0"/>
          </a:p>
          <a:p>
            <a:r>
              <a:rPr lang="en-US" baseline="0" dirty="0" smtClean="0"/>
              <a:t>Can loose connectivity</a:t>
            </a:r>
            <a:r>
              <a:rPr lang="en-US" dirty="0" smtClean="0"/>
              <a:t> and can crash the browser</a:t>
            </a:r>
          </a:p>
          <a:p>
            <a:r>
              <a:rPr lang="en-US" dirty="0" smtClean="0"/>
              <a:t>While the browser adoption rate is high, user connection rate is low</a:t>
            </a:r>
          </a:p>
        </p:txBody>
      </p:sp>
    </p:spTree>
    <p:extLst>
      <p:ext uri="{BB962C8B-B14F-4D97-AF65-F5344CB8AC3E}">
        <p14:creationId xmlns:p14="http://schemas.microsoft.com/office/powerpoint/2010/main" val="53498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Use  Framework</a:t>
            </a:r>
            <a:r>
              <a:rPr lang="en-US" baseline="0" dirty="0" smtClean="0"/>
              <a:t> with Fallbacks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ocket.io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ockjs</a:t>
            </a:r>
            <a:endParaRPr lang="en-US" dirty="0" smtClean="0"/>
          </a:p>
          <a:p>
            <a:r>
              <a:rPr lang="en-US" dirty="0" err="1" smtClean="0"/>
              <a:t>SignalR</a:t>
            </a:r>
            <a:r>
              <a:rPr lang="en-US" dirty="0" smtClean="0"/>
              <a:t> (on Windows Server 2012)</a:t>
            </a:r>
          </a:p>
        </p:txBody>
      </p:sp>
    </p:spTree>
    <p:extLst>
      <p:ext uri="{BB962C8B-B14F-4D97-AF65-F5344CB8AC3E}">
        <p14:creationId xmlns:p14="http://schemas.microsoft.com/office/powerpoint/2010/main" val="176517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r>
              <a:rPr lang="en-US" baseline="0" dirty="0" smtClean="0"/>
              <a:t>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Polling!</a:t>
            </a:r>
          </a:p>
          <a:p>
            <a:r>
              <a:rPr lang="en-US" dirty="0" smtClean="0"/>
              <a:t>Long Polling</a:t>
            </a:r>
          </a:p>
          <a:p>
            <a:r>
              <a:rPr lang="en-US" dirty="0" smtClean="0"/>
              <a:t>Server Sent Events / </a:t>
            </a:r>
            <a:r>
              <a:rPr lang="en-US" dirty="0" err="1" smtClean="0"/>
              <a:t>EventSource</a:t>
            </a:r>
            <a:endParaRPr lang="en-US" dirty="0" smtClean="0"/>
          </a:p>
          <a:p>
            <a:r>
              <a:rPr lang="en-US" dirty="0" smtClean="0"/>
              <a:t>Flash sockets</a:t>
            </a:r>
          </a:p>
          <a:p>
            <a:r>
              <a:rPr lang="en-US" dirty="0" err="1" smtClean="0"/>
              <a:t>Iframe</a:t>
            </a:r>
            <a:r>
              <a:rPr lang="en-US" dirty="0" smtClean="0"/>
              <a:t> streaming</a:t>
            </a:r>
          </a:p>
        </p:txBody>
      </p:sp>
    </p:spTree>
    <p:extLst>
      <p:ext uri="{BB962C8B-B14F-4D97-AF65-F5344CB8AC3E}">
        <p14:creationId xmlns:p14="http://schemas.microsoft.com/office/powerpoint/2010/main" val="378977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+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Sails</a:t>
            </a:r>
          </a:p>
          <a:p>
            <a:r>
              <a:rPr lang="en-US" dirty="0" err="1" smtClean="0"/>
              <a:t>SocketStream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7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Stop talking and show me some code!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7785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9900"/>
            <a:ext cx="8229600" cy="4096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Getting Rid of the Middleman</a:t>
            </a:r>
          </a:p>
          <a:p>
            <a:pPr marL="0" indent="0" algn="ctr">
              <a:buNone/>
            </a:pPr>
            <a:r>
              <a:rPr lang="en-US" sz="4000" dirty="0" smtClean="0"/>
              <a:t>with</a:t>
            </a:r>
          </a:p>
          <a:p>
            <a:pPr marL="0" indent="0" algn="ctr">
              <a:buNone/>
            </a:pPr>
            <a:r>
              <a:rPr lang="en-US" sz="4000" dirty="0" smtClean="0"/>
              <a:t>Web RTC</a:t>
            </a:r>
          </a:p>
        </p:txBody>
      </p:sp>
    </p:spTree>
    <p:extLst>
      <p:ext uri="{BB962C8B-B14F-4D97-AF65-F5344CB8AC3E}">
        <p14:creationId xmlns:p14="http://schemas.microsoft.com/office/powerpoint/2010/main" val="424293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(Mostly)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Server Side JavaScript environment built on top of Chrome V8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Rocks! tutorial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://www.html5rocks.com/en/tutorials/webrtc/basics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Peerjs</a:t>
            </a:r>
            <a:r>
              <a:rPr lang="en-US" dirty="0" smtClean="0"/>
              <a:t> – peer-peer </a:t>
            </a:r>
            <a:r>
              <a:rPr lang="en-US" dirty="0" err="1" smtClean="0"/>
              <a:t>webRTC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Holla</a:t>
            </a:r>
            <a:r>
              <a:rPr lang="en-US" dirty="0" smtClean="0"/>
              <a:t> – </a:t>
            </a:r>
            <a:r>
              <a:rPr lang="en-US" dirty="0" err="1" smtClean="0"/>
              <a:t>webRTC</a:t>
            </a:r>
            <a:r>
              <a:rPr lang="en-US" dirty="0" smtClean="0"/>
              <a:t> voice and video framework</a:t>
            </a:r>
          </a:p>
        </p:txBody>
      </p:sp>
    </p:spTree>
    <p:extLst>
      <p:ext uri="{BB962C8B-B14F-4D97-AF65-F5344CB8AC3E}">
        <p14:creationId xmlns:p14="http://schemas.microsoft.com/office/powerpoint/2010/main" val="407413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smtClean="0"/>
              <a:t>Paradigm: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280"/>
            <a:ext cx="8229600" cy="3961347"/>
          </a:xfrm>
        </p:spPr>
        <p:txBody>
          <a:bodyPr>
            <a:normAutofit/>
          </a:bodyPr>
          <a:lstStyle/>
          <a:p>
            <a:r>
              <a:rPr lang="en-US" dirty="0" smtClean="0"/>
              <a:t>Designed for I/O</a:t>
            </a:r>
            <a:r>
              <a:rPr lang="en-US" baseline="0" dirty="0" smtClean="0"/>
              <a:t> intensive applications</a:t>
            </a:r>
          </a:p>
          <a:p>
            <a:r>
              <a:rPr lang="en-US" baseline="0" dirty="0" smtClean="0"/>
              <a:t>Uses Event model with asynchronous handling</a:t>
            </a:r>
          </a:p>
          <a:p>
            <a:r>
              <a:rPr lang="en-US" baseline="0" dirty="0" smtClean="0"/>
              <a:t>Single</a:t>
            </a:r>
            <a:r>
              <a:rPr lang="en-US" dirty="0" smtClean="0"/>
              <a:t>-threaded event loop reduces application complexity</a:t>
            </a:r>
          </a:p>
        </p:txBody>
      </p:sp>
    </p:spTree>
    <p:extLst>
      <p:ext uri="{BB962C8B-B14F-4D97-AF65-F5344CB8AC3E}">
        <p14:creationId xmlns:p14="http://schemas.microsoft.com/office/powerpoint/2010/main" val="405309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140" r="-1140"/>
          <a:stretch>
            <a:fillRect/>
          </a:stretch>
        </p:blipFill>
        <p:spPr>
          <a:xfrm>
            <a:off x="196158" y="1236084"/>
            <a:ext cx="8706095" cy="4788017"/>
          </a:xfrm>
        </p:spPr>
      </p:pic>
      <p:sp>
        <p:nvSpPr>
          <p:cNvPr id="5" name="TextBox 4"/>
          <p:cNvSpPr txBox="1"/>
          <p:nvPr/>
        </p:nvSpPr>
        <p:spPr>
          <a:xfrm>
            <a:off x="351528" y="6021661"/>
            <a:ext cx="71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www.packtpub.com</a:t>
            </a:r>
            <a:r>
              <a:rPr lang="en-US" dirty="0"/>
              <a:t>/build-network-application-with-node/video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2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Threaded </a:t>
            </a:r>
            <a:r>
              <a:rPr lang="en-US" dirty="0" smtClean="0"/>
              <a:t>(mostly)</a:t>
            </a:r>
            <a:endParaRPr lang="en-US" dirty="0" smtClean="0"/>
          </a:p>
          <a:p>
            <a:r>
              <a:rPr lang="en-US" dirty="0" smtClean="0"/>
              <a:t>I/O calls are asynchronous and don’t block the process</a:t>
            </a:r>
          </a:p>
          <a:p>
            <a:r>
              <a:rPr lang="en-US" dirty="0" smtClean="0"/>
              <a:t>Process I/O results in </a:t>
            </a:r>
            <a:r>
              <a:rPr lang="en-US" dirty="0" err="1" smtClean="0"/>
              <a:t>async</a:t>
            </a:r>
            <a:r>
              <a:rPr lang="en-US" dirty="0" smtClean="0"/>
              <a:t> callbacks</a:t>
            </a:r>
          </a:p>
        </p:txBody>
      </p:sp>
    </p:spTree>
    <p:extLst>
      <p:ext uri="{BB962C8B-B14F-4D97-AF65-F5344CB8AC3E}">
        <p14:creationId xmlns:p14="http://schemas.microsoft.com/office/powerpoint/2010/main" val="23080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5363"/>
            <a:ext cx="8229600" cy="316145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Do Not Block the Event Loop!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6972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</a:t>
            </a:r>
            <a:r>
              <a:rPr lang="en-US" baseline="0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results = query(“select * from</a:t>
            </a:r>
            <a:r>
              <a:rPr lang="en-US" baseline="0" dirty="0" smtClean="0"/>
              <a:t> A”) //blocking</a:t>
            </a:r>
          </a:p>
        </p:txBody>
      </p:sp>
    </p:spTree>
    <p:extLst>
      <p:ext uri="{BB962C8B-B14F-4D97-AF65-F5344CB8AC3E}">
        <p14:creationId xmlns:p14="http://schemas.microsoft.com/office/powerpoint/2010/main" val="92668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Asych</a:t>
            </a:r>
            <a:r>
              <a:rPr lang="en-US" baseline="0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uery(“select * from </a:t>
            </a:r>
            <a:r>
              <a:rPr lang="en-US" dirty="0" err="1" smtClean="0"/>
              <a:t>A”,function</a:t>
            </a:r>
            <a:r>
              <a:rPr lang="en-US" dirty="0" smtClean="0"/>
              <a:t>(data){</a:t>
            </a:r>
          </a:p>
          <a:p>
            <a:pPr marL="0" indent="0">
              <a:buNone/>
            </a:pPr>
            <a:r>
              <a:rPr lang="en-US" dirty="0" smtClean="0"/>
              <a:t>	//callback for processing results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})//non-blocking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6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Node</a:t>
            </a:r>
            <a:r>
              <a:rPr lang="en-US" baseline="0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/>
                </a:solidFill>
              </a:rPr>
              <a:t>Node.js</a:t>
            </a:r>
            <a:r>
              <a:rPr lang="en-US" dirty="0"/>
              <a:t> is a platform built on Chrome's JavaScript runtime for easily building fast, scalable network applications. </a:t>
            </a:r>
            <a:r>
              <a:rPr lang="en-US" dirty="0" err="1"/>
              <a:t>Node.js</a:t>
            </a:r>
            <a:r>
              <a:rPr lang="en-US" dirty="0"/>
              <a:t> uses an </a:t>
            </a:r>
            <a:r>
              <a:rPr lang="en-US" b="1" i="1" dirty="0">
                <a:solidFill>
                  <a:schemeClr val="accent5"/>
                </a:solidFill>
              </a:rPr>
              <a:t>event-driven, non-blocking I/O model </a:t>
            </a:r>
            <a:r>
              <a:rPr lang="en-US" dirty="0"/>
              <a:t>that makes it lightweight and efficient, perfect for data-intensive real-time applications that run across distributed devices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66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enid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avenida1.thmx</Template>
  <TotalTime>6873</TotalTime>
  <Words>501</Words>
  <Application>Microsoft Macintosh PowerPoint</Application>
  <PresentationFormat>On-screen Show (4:3)</PresentationFormat>
  <Paragraphs>79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avenida1</vt:lpstr>
      <vt:lpstr>Realtime Web Apps with Node</vt:lpstr>
      <vt:lpstr>What is Node (Mostly)</vt:lpstr>
      <vt:lpstr>Node Paradigm:</vt:lpstr>
      <vt:lpstr>PowerPoint Presentation</vt:lpstr>
      <vt:lpstr>The Event Loop</vt:lpstr>
      <vt:lpstr>Do Not Block the Event Loop!</vt:lpstr>
      <vt:lpstr>The Standard Approach</vt:lpstr>
      <vt:lpstr>The Asych Approach</vt:lpstr>
      <vt:lpstr>Full Node Definition</vt:lpstr>
      <vt:lpstr>Node on Windows</vt:lpstr>
      <vt:lpstr>Websockets</vt:lpstr>
      <vt:lpstr>WebSocket Support</vt:lpstr>
      <vt:lpstr>Websockets in the real world</vt:lpstr>
      <vt:lpstr>Websockets in the real world</vt:lpstr>
      <vt:lpstr>Solution: Use  Framework with Fallbacks</vt:lpstr>
      <vt:lpstr>Fallback Connection</vt:lpstr>
      <vt:lpstr>Nodejs Realtime Frameworks</vt:lpstr>
      <vt:lpstr>Stop talking and show me some code!</vt:lpstr>
      <vt:lpstr>What’s next</vt:lpstr>
      <vt:lpstr>WebRTC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</dc:title>
  <dc:creator>John Teague</dc:creator>
  <cp:lastModifiedBy>John Teague</cp:lastModifiedBy>
  <cp:revision>33</cp:revision>
  <dcterms:created xsi:type="dcterms:W3CDTF">2014-03-28T12:25:55Z</dcterms:created>
  <dcterms:modified xsi:type="dcterms:W3CDTF">2015-08-11T03:45:29Z</dcterms:modified>
</cp:coreProperties>
</file>