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455a98d1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455a98d1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455a98d1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455a98d1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455a98d1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455a98d1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455a98d1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455a98d1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55a98d1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55a98d1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455a98d1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455a98d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455a98d1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455a98d1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455a98d1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455a98d1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455a98d1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455a98d1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455a98d1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455a98d1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455a98d1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455a98d1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455a98d1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455a98d1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Credit Card Elegibility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 una relación entre la edad y la aprobación de una tarjeta de </a:t>
            </a:r>
            <a:r>
              <a:rPr lang="es"/>
              <a:t>crédito</a:t>
            </a:r>
            <a:r>
              <a:rPr lang="es"/>
              <a:t>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Descriptivo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286050" y="1017725"/>
            <a:ext cx="8363100" cy="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mayoría de los aplicantes o solicitantes de tarjetas de crédito poseen House/Apartamentos y casados, estas pueden ser convertidas en una variable dummies para entrenamiento.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50" y="1889225"/>
            <a:ext cx="4923990" cy="29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440" y="2126825"/>
            <a:ext cx="3629160" cy="219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Descriptivo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86050" y="1017725"/>
            <a:ext cx="8363100" cy="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</a:t>
            </a:r>
            <a:r>
              <a:rPr lang="es"/>
              <a:t>mayoría</a:t>
            </a:r>
            <a:r>
              <a:rPr lang="es"/>
              <a:t> de valores dentro de la variable “</a:t>
            </a:r>
            <a:r>
              <a:rPr lang="es"/>
              <a:t>Occupation_type” poseen “Other” como valor, dificultando la posibilidad de poder decir si el tipo de trabajo influye en la aprobación de la solicitud de crédito.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00" y="1931825"/>
            <a:ext cx="7804601" cy="30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de Correlación entre Variables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3460200" cy="3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lang="es"/>
              <a:t>gráfico</a:t>
            </a:r>
            <a:r>
              <a:rPr lang="es"/>
              <a:t> de calor, nos permite conocer </a:t>
            </a:r>
            <a:r>
              <a:rPr lang="es"/>
              <a:t>qué</a:t>
            </a:r>
            <a:r>
              <a:rPr lang="es"/>
              <a:t> tan fuerte es la </a:t>
            </a:r>
            <a:r>
              <a:rPr lang="es"/>
              <a:t>relación</a:t>
            </a:r>
            <a:r>
              <a:rPr lang="es"/>
              <a:t> entre las variables dependientes y la variable objetivo, esto nos permite identificar cuales variables que no agregan valor para la </a:t>
            </a:r>
            <a:r>
              <a:rPr lang="es"/>
              <a:t>decisión</a:t>
            </a:r>
            <a:r>
              <a:rPr lang="es"/>
              <a:t> y </a:t>
            </a:r>
            <a:r>
              <a:rPr lang="es"/>
              <a:t>cuáles</a:t>
            </a:r>
            <a:r>
              <a:rPr lang="es"/>
              <a:t> podemos eliminar.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Podemos ver algunas variables dependientes que poseen relaciones fuertes, esto se debe eliminar para poder entrenar un modelo robusto.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624" y="1077925"/>
            <a:ext cx="4966801" cy="37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Insights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Las variables Num_family and Num_children poseen alta </a:t>
            </a:r>
            <a:r>
              <a:rPr lang="es"/>
              <a:t>correlación</a:t>
            </a:r>
            <a:r>
              <a:rPr lang="es"/>
              <a:t> positiva, podemos eliminar la variable Num_family ya que posee una </a:t>
            </a:r>
            <a:r>
              <a:rPr lang="es"/>
              <a:t>correlación</a:t>
            </a:r>
            <a:r>
              <a:rPr lang="es"/>
              <a:t> </a:t>
            </a:r>
            <a:r>
              <a:rPr lang="es"/>
              <a:t>más</a:t>
            </a:r>
            <a:r>
              <a:rPr lang="es"/>
              <a:t> baja con la variable objetivo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Las variables Gender y Own_car poseen una correlación alta con respecto a las </a:t>
            </a:r>
            <a:r>
              <a:rPr lang="es"/>
              <a:t>demás</a:t>
            </a:r>
            <a:r>
              <a:rPr lang="es"/>
              <a:t> variables, tomando en cuenta que la variable Own_car posee una correlación negativa con la variable objetivo podemos disponer de ella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Las variables Unemployed y Years_employed poseen alta </a:t>
            </a:r>
            <a:r>
              <a:rPr lang="es"/>
              <a:t>correlación</a:t>
            </a:r>
            <a:r>
              <a:rPr lang="es"/>
              <a:t> negativa, tomando en cuenta que la variable Unemployed </a:t>
            </a:r>
            <a:r>
              <a:rPr lang="es"/>
              <a:t>también</a:t>
            </a:r>
            <a:r>
              <a:rPr lang="es"/>
              <a:t> posee alta </a:t>
            </a:r>
            <a:r>
              <a:rPr lang="es"/>
              <a:t>correlación</a:t>
            </a:r>
            <a:r>
              <a:rPr lang="es"/>
              <a:t> positiva con Age, podemos eliminar la variable Unemployed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Respuestas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edad, el tamaño de la familia, el </a:t>
            </a:r>
            <a:r>
              <a:rPr lang="es"/>
              <a:t>género</a:t>
            </a:r>
            <a:r>
              <a:rPr lang="es"/>
              <a:t>, el tipo de trabajo y los ingresos totales de los aplicantes no aparentan ser factores determinantes fuertes para la aprobación de las tarjetas de </a:t>
            </a:r>
            <a:r>
              <a:rPr lang="es"/>
              <a:t>crédito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Contexto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Preguntas de </a:t>
            </a:r>
            <a:r>
              <a:rPr lang="es" sz="2000"/>
              <a:t>Interés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Descripción del Dataset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Análisis</a:t>
            </a:r>
            <a:r>
              <a:rPr lang="es" sz="2000"/>
              <a:t> Exploratorio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s" sz="1600"/>
              <a:t>Análisis</a:t>
            </a:r>
            <a:r>
              <a:rPr lang="es" sz="1600"/>
              <a:t> Bivariado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s" sz="1600"/>
              <a:t>Análisis</a:t>
            </a:r>
            <a:r>
              <a:rPr lang="es" sz="1600"/>
              <a:t> Correlación Entre Variables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I</a:t>
            </a:r>
            <a:r>
              <a:rPr lang="es" sz="2000"/>
              <a:t>nsights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aplicación en solicitudes de tarjetas de crédito es muy común en los </a:t>
            </a:r>
            <a:r>
              <a:rPr lang="es"/>
              <a:t>jóvenes</a:t>
            </a:r>
            <a:r>
              <a:rPr lang="es"/>
              <a:t> en busca de crear un historial crediticio.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de </a:t>
            </a:r>
            <a:r>
              <a:rPr lang="es"/>
              <a:t>interés</a:t>
            </a:r>
            <a:r>
              <a:rPr lang="es"/>
              <a:t> de estos </a:t>
            </a:r>
            <a:r>
              <a:rPr lang="es"/>
              <a:t>jóvenes</a:t>
            </a:r>
            <a:r>
              <a:rPr lang="es"/>
              <a:t> el saber cual es la posibilidad de que le aprueben una tarjeta y conocer cuales son las </a:t>
            </a:r>
            <a:r>
              <a:rPr lang="es"/>
              <a:t>características</a:t>
            </a:r>
            <a:r>
              <a:rPr lang="es"/>
              <a:t> o requisitos que deben cumplir para que les sea aprobada la solicitud.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Preguntas de </a:t>
            </a:r>
            <a:r>
              <a:rPr lang="e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Interés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este proyecto buscamos responder a la </a:t>
            </a:r>
            <a:r>
              <a:rPr lang="es"/>
              <a:t>mayoría</a:t>
            </a:r>
            <a:r>
              <a:rPr lang="es"/>
              <a:t> de las preguntas: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Influye la edad en la </a:t>
            </a:r>
            <a:r>
              <a:rPr lang="es"/>
              <a:t>aprobación</a:t>
            </a:r>
            <a:r>
              <a:rPr lang="es"/>
              <a:t> de la tarjeta de </a:t>
            </a:r>
            <a:r>
              <a:rPr lang="es"/>
              <a:t>crédito</a:t>
            </a:r>
            <a:r>
              <a:rPr lang="es"/>
              <a:t>?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Tener ingresos altos garantiza la aprobación de la tarjeta de crédito?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El género influye en la </a:t>
            </a:r>
            <a:r>
              <a:rPr lang="es"/>
              <a:t>elegibilidad</a:t>
            </a:r>
            <a:r>
              <a:rPr lang="es"/>
              <a:t>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entre otras.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0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Dataset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81300" y="772800"/>
            <a:ext cx="8520600" cy="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Nuestro dataset cuenta con 9,709 registros, con 19 variables independientes/predictoras y la variable dependiente/objetivo.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25" y="1658550"/>
            <a:ext cx="5721075" cy="304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850" y="1658550"/>
            <a:ext cx="2677647" cy="321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del Dataset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333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 manera inicial, vemos que nuestro dataset no es balanceado, contando solo con una muestra de 13.2% de solicitudes aprobadas.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224" y="988575"/>
            <a:ext cx="5097226" cy="37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</a:t>
            </a:r>
            <a:r>
              <a:rPr lang="es"/>
              <a:t>del Dataset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86050" y="1017725"/>
            <a:ext cx="4508100" cy="32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Analizando los ingresos con la elegibilidad en la solicitud de </a:t>
            </a:r>
            <a:r>
              <a:rPr lang="es"/>
              <a:t>crédito</a:t>
            </a:r>
            <a:r>
              <a:rPr lang="es"/>
              <a:t>, evidenciamos que no existe una relación directa o que mientras el ingreso sea mayor la posibilidad de aprobación de la solicitud sea satisfactoria.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625" y="708287"/>
            <a:ext cx="4122399" cy="35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del Dataset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286050" y="1017725"/>
            <a:ext cx="83526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cantidad de hijos, podemos ver que la distribución por aprobación de la solicitud aparenta ser igual, exceptuando algunos valores </a:t>
            </a:r>
            <a:r>
              <a:rPr lang="es"/>
              <a:t>atípicos</a:t>
            </a:r>
            <a:r>
              <a:rPr lang="es"/>
              <a:t> cuando la </a:t>
            </a:r>
            <a:r>
              <a:rPr lang="es"/>
              <a:t>aprobación</a:t>
            </a:r>
            <a:r>
              <a:rPr lang="es"/>
              <a:t> del </a:t>
            </a:r>
            <a:r>
              <a:rPr lang="es"/>
              <a:t>crédito</a:t>
            </a:r>
            <a:r>
              <a:rPr lang="es"/>
              <a:t> es 0.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950" y="1894275"/>
            <a:ext cx="4045051" cy="3033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Bivariado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86050" y="1017725"/>
            <a:ext cx="4508100" cy="32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lang="es"/>
              <a:t>gráfico</a:t>
            </a:r>
            <a:r>
              <a:rPr lang="es"/>
              <a:t> bivariado, </a:t>
            </a:r>
            <a:r>
              <a:rPr lang="es"/>
              <a:t>género</a:t>
            </a:r>
            <a:r>
              <a:rPr lang="es"/>
              <a:t> y target nos indican que la variable </a:t>
            </a:r>
            <a:r>
              <a:rPr lang="es"/>
              <a:t>género</a:t>
            </a:r>
            <a:r>
              <a:rPr lang="es"/>
              <a:t> no es influyente en la </a:t>
            </a:r>
            <a:r>
              <a:rPr lang="es"/>
              <a:t>aprobación</a:t>
            </a:r>
            <a:r>
              <a:rPr lang="es"/>
              <a:t> de la solicitud.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Ambos </a:t>
            </a:r>
            <a:r>
              <a:rPr lang="es"/>
              <a:t>géneros</a:t>
            </a:r>
            <a:r>
              <a:rPr lang="es"/>
              <a:t>, masculino (1) y femenino (0) poseen alrededor de 13% de solicitudes aprobadas.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350" y="872075"/>
            <a:ext cx="4249950" cy="33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Descriptivo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86050" y="1017725"/>
            <a:ext cx="8363100" cy="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mayoría de los aplicantes o solicitantes de tarjetas de crédito poseen House/Apartamentos y casados, estas pueden ser convertidas en una variable dummies para entrenamiento.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50" y="1889225"/>
            <a:ext cx="4923990" cy="29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440" y="2126825"/>
            <a:ext cx="3629160" cy="219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