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&amp;ehk=bY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3" r:id="rId3"/>
    <p:sldId id="258" r:id="rId4"/>
    <p:sldId id="261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3B64"/>
    <a:srgbClr val="FE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F08E4-A2F2-4636-A441-39098A15E5BA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B21786A-6441-4941-82BB-37FFACF0A55A}">
      <dgm:prSet/>
      <dgm:spPr/>
      <dgm:t>
        <a:bodyPr/>
        <a:lstStyle/>
        <a:p>
          <a:r>
            <a:rPr lang="en-US"/>
            <a:t>Create</a:t>
          </a:r>
        </a:p>
      </dgm:t>
    </dgm:pt>
    <dgm:pt modelId="{2FDFF84C-935B-43D2-8AB8-8F699FF0799D}" type="parTrans" cxnId="{C6CA754A-0588-4413-A261-DE082C2E1A73}">
      <dgm:prSet/>
      <dgm:spPr/>
      <dgm:t>
        <a:bodyPr/>
        <a:lstStyle/>
        <a:p>
          <a:endParaRPr lang="en-US"/>
        </a:p>
      </dgm:t>
    </dgm:pt>
    <dgm:pt modelId="{7D3C43C1-F75F-4C79-93E1-AA62F01742C5}" type="sibTrans" cxnId="{C6CA754A-0588-4413-A261-DE082C2E1A73}">
      <dgm:prSet/>
      <dgm:spPr/>
      <dgm:t>
        <a:bodyPr/>
        <a:lstStyle/>
        <a:p>
          <a:endParaRPr lang="en-US"/>
        </a:p>
      </dgm:t>
    </dgm:pt>
    <dgm:pt modelId="{AEDCA52D-0847-4A5F-8818-0D405F8193BA}">
      <dgm:prSet/>
      <dgm:spPr/>
      <dgm:t>
        <a:bodyPr/>
        <a:lstStyle/>
        <a:p>
          <a:r>
            <a:rPr lang="en-US" dirty="0"/>
            <a:t>Create an application to quickly provide diagnosis based on symptoms provided by the user </a:t>
          </a:r>
        </a:p>
      </dgm:t>
    </dgm:pt>
    <dgm:pt modelId="{BB0509CE-6C16-421D-8F89-0C727A297751}" type="parTrans" cxnId="{6684A81C-E3EA-4A97-98C2-91DA37D990BD}">
      <dgm:prSet/>
      <dgm:spPr/>
      <dgm:t>
        <a:bodyPr/>
        <a:lstStyle/>
        <a:p>
          <a:endParaRPr lang="en-US"/>
        </a:p>
      </dgm:t>
    </dgm:pt>
    <dgm:pt modelId="{053DAF14-2FC4-4A9C-935E-220642A4EDD9}" type="sibTrans" cxnId="{6684A81C-E3EA-4A97-98C2-91DA37D990BD}">
      <dgm:prSet/>
      <dgm:spPr/>
      <dgm:t>
        <a:bodyPr/>
        <a:lstStyle/>
        <a:p>
          <a:endParaRPr lang="en-US"/>
        </a:p>
      </dgm:t>
    </dgm:pt>
    <dgm:pt modelId="{830BD148-BF0B-431C-AACA-DD9E20AA11E6}">
      <dgm:prSet/>
      <dgm:spPr/>
      <dgm:t>
        <a:bodyPr/>
        <a:lstStyle/>
        <a:p>
          <a:r>
            <a:rPr lang="en-US"/>
            <a:t>Incorporate</a:t>
          </a:r>
        </a:p>
      </dgm:t>
    </dgm:pt>
    <dgm:pt modelId="{678BEE04-B45A-486F-A6BF-572CEB3933C5}" type="parTrans" cxnId="{73085CB5-8B9B-4811-8E30-70A43102E1F9}">
      <dgm:prSet/>
      <dgm:spPr/>
      <dgm:t>
        <a:bodyPr/>
        <a:lstStyle/>
        <a:p>
          <a:endParaRPr lang="en-US"/>
        </a:p>
      </dgm:t>
    </dgm:pt>
    <dgm:pt modelId="{4C913AE5-28DC-4BC6-8ECA-4F1752EA56E9}" type="sibTrans" cxnId="{73085CB5-8B9B-4811-8E30-70A43102E1F9}">
      <dgm:prSet/>
      <dgm:spPr/>
      <dgm:t>
        <a:bodyPr/>
        <a:lstStyle/>
        <a:p>
          <a:endParaRPr lang="en-US"/>
        </a:p>
      </dgm:t>
    </dgm:pt>
    <dgm:pt modelId="{B68CAFE2-5319-42E5-AEAA-382770223A92}">
      <dgm:prSet/>
      <dgm:spPr/>
      <dgm:t>
        <a:bodyPr/>
        <a:lstStyle/>
        <a:p>
          <a:r>
            <a:rPr lang="en-US" dirty="0"/>
            <a:t>Incorporate natural language processing to allow users to verbally list symptoms and be diagnosed</a:t>
          </a:r>
        </a:p>
      </dgm:t>
    </dgm:pt>
    <dgm:pt modelId="{78DC832F-CC5F-4D0A-95C5-CB824E4A09BC}" type="parTrans" cxnId="{98CF30A4-D27A-44AF-8F9F-CB6DEA278C33}">
      <dgm:prSet/>
      <dgm:spPr/>
      <dgm:t>
        <a:bodyPr/>
        <a:lstStyle/>
        <a:p>
          <a:endParaRPr lang="en-US"/>
        </a:p>
      </dgm:t>
    </dgm:pt>
    <dgm:pt modelId="{FCE4EDC5-9A23-4876-A339-EC1CE4F181BD}" type="sibTrans" cxnId="{98CF30A4-D27A-44AF-8F9F-CB6DEA278C33}">
      <dgm:prSet/>
      <dgm:spPr/>
      <dgm:t>
        <a:bodyPr/>
        <a:lstStyle/>
        <a:p>
          <a:endParaRPr lang="en-US"/>
        </a:p>
      </dgm:t>
    </dgm:pt>
    <dgm:pt modelId="{48292416-98BF-4929-BFC4-71A6C1BF92AF}">
      <dgm:prSet/>
      <dgm:spPr/>
      <dgm:t>
        <a:bodyPr/>
        <a:lstStyle/>
        <a:p>
          <a:r>
            <a:rPr lang="en-US"/>
            <a:t>Store</a:t>
          </a:r>
        </a:p>
      </dgm:t>
    </dgm:pt>
    <dgm:pt modelId="{99A8BB33-14A8-4B6F-B70A-32973B6D04E0}" type="parTrans" cxnId="{7F257DB8-89C9-493D-AFB6-7BD1E6F6A5B8}">
      <dgm:prSet/>
      <dgm:spPr/>
      <dgm:t>
        <a:bodyPr/>
        <a:lstStyle/>
        <a:p>
          <a:endParaRPr lang="en-US"/>
        </a:p>
      </dgm:t>
    </dgm:pt>
    <dgm:pt modelId="{6EECF7D1-0D25-4B7A-A39A-1D330CF9C0CB}" type="sibTrans" cxnId="{7F257DB8-89C9-493D-AFB6-7BD1E6F6A5B8}">
      <dgm:prSet/>
      <dgm:spPr/>
      <dgm:t>
        <a:bodyPr/>
        <a:lstStyle/>
        <a:p>
          <a:endParaRPr lang="en-US"/>
        </a:p>
      </dgm:t>
    </dgm:pt>
    <dgm:pt modelId="{A177EC73-7616-4A9A-BAC4-CFFE7FE76134}">
      <dgm:prSet/>
      <dgm:spPr/>
      <dgm:t>
        <a:bodyPr/>
        <a:lstStyle/>
        <a:p>
          <a:r>
            <a:rPr lang="en-US"/>
            <a:t>Store queries into a database to determine “trending” diseases that many users seem to be experiencing</a:t>
          </a:r>
        </a:p>
      </dgm:t>
    </dgm:pt>
    <dgm:pt modelId="{57D1E0F7-F021-4A47-A92A-70CF257ED675}" type="parTrans" cxnId="{47FD2852-77B6-406F-B0C5-43BD8E8FF96A}">
      <dgm:prSet/>
      <dgm:spPr/>
      <dgm:t>
        <a:bodyPr/>
        <a:lstStyle/>
        <a:p>
          <a:endParaRPr lang="en-US"/>
        </a:p>
      </dgm:t>
    </dgm:pt>
    <dgm:pt modelId="{5A7DA2D7-1460-4878-BD8C-29F9B50EA27F}" type="sibTrans" cxnId="{47FD2852-77B6-406F-B0C5-43BD8E8FF96A}">
      <dgm:prSet/>
      <dgm:spPr/>
      <dgm:t>
        <a:bodyPr/>
        <a:lstStyle/>
        <a:p>
          <a:endParaRPr lang="en-US"/>
        </a:p>
      </dgm:t>
    </dgm:pt>
    <dgm:pt modelId="{FD0E2A18-C0E5-483C-9E92-A3FE85A7E4AB}">
      <dgm:prSet/>
      <dgm:spPr/>
      <dgm:t>
        <a:bodyPr/>
        <a:lstStyle/>
        <a:p>
          <a:r>
            <a:rPr lang="en-US" dirty="0"/>
            <a:t>Analyze</a:t>
          </a:r>
        </a:p>
      </dgm:t>
    </dgm:pt>
    <dgm:pt modelId="{895B51DD-BEB2-4EE6-9BB0-87E971CA9241}" type="parTrans" cxnId="{62F1A88F-91E7-437A-B68C-FCAE39706ADE}">
      <dgm:prSet/>
      <dgm:spPr/>
      <dgm:t>
        <a:bodyPr/>
        <a:lstStyle/>
        <a:p>
          <a:endParaRPr lang="en-US"/>
        </a:p>
      </dgm:t>
    </dgm:pt>
    <dgm:pt modelId="{0F2584BB-35BF-40D2-8190-ABE3F344B2B5}" type="sibTrans" cxnId="{62F1A88F-91E7-437A-B68C-FCAE39706ADE}">
      <dgm:prSet/>
      <dgm:spPr/>
      <dgm:t>
        <a:bodyPr/>
        <a:lstStyle/>
        <a:p>
          <a:endParaRPr lang="en-US"/>
        </a:p>
      </dgm:t>
    </dgm:pt>
    <dgm:pt modelId="{45F814C3-923E-4948-B716-A221F8EDE21C}">
      <dgm:prSet/>
      <dgm:spPr/>
      <dgm:t>
        <a:bodyPr/>
        <a:lstStyle/>
        <a:p>
          <a:r>
            <a:rPr lang="en-US" dirty="0"/>
            <a:t>Analyze stored data to improve result quality and integrity</a:t>
          </a:r>
        </a:p>
      </dgm:t>
    </dgm:pt>
    <dgm:pt modelId="{0CE0C731-3465-48DB-8F1D-D8B35E46C892}" type="parTrans" cxnId="{FBDD170F-0D19-40EC-BC01-502EC3B1034B}">
      <dgm:prSet/>
      <dgm:spPr/>
      <dgm:t>
        <a:bodyPr/>
        <a:lstStyle/>
        <a:p>
          <a:endParaRPr lang="en-US"/>
        </a:p>
      </dgm:t>
    </dgm:pt>
    <dgm:pt modelId="{9347257E-4BA9-4DF1-8C34-5493ABED9D8A}" type="sibTrans" cxnId="{FBDD170F-0D19-40EC-BC01-502EC3B1034B}">
      <dgm:prSet/>
      <dgm:spPr/>
      <dgm:t>
        <a:bodyPr/>
        <a:lstStyle/>
        <a:p>
          <a:endParaRPr lang="en-US"/>
        </a:p>
      </dgm:t>
    </dgm:pt>
    <dgm:pt modelId="{C26908D6-CFFD-4856-887F-D709EA657166}" type="pres">
      <dgm:prSet presAssocID="{4DDF08E4-A2F2-4636-A441-39098A15E5BA}" presName="Name0" presStyleCnt="0">
        <dgm:presLayoutVars>
          <dgm:dir/>
          <dgm:animLvl val="lvl"/>
          <dgm:resizeHandles val="exact"/>
        </dgm:presLayoutVars>
      </dgm:prSet>
      <dgm:spPr/>
    </dgm:pt>
    <dgm:pt modelId="{777CFC3E-EBFB-43BE-908C-105CEEF19B67}" type="pres">
      <dgm:prSet presAssocID="{5B21786A-6441-4941-82BB-37FFACF0A55A}" presName="linNode" presStyleCnt="0"/>
      <dgm:spPr/>
    </dgm:pt>
    <dgm:pt modelId="{F5045E52-6887-4996-B8D0-4D846EB0711C}" type="pres">
      <dgm:prSet presAssocID="{5B21786A-6441-4941-82BB-37FFACF0A55A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40465654-4212-4D28-BC6C-A232E4810703}" type="pres">
      <dgm:prSet presAssocID="{5B21786A-6441-4941-82BB-37FFACF0A55A}" presName="descendantText" presStyleLbl="alignNode1" presStyleIdx="0" presStyleCnt="4">
        <dgm:presLayoutVars>
          <dgm:bulletEnabled/>
        </dgm:presLayoutVars>
      </dgm:prSet>
      <dgm:spPr/>
    </dgm:pt>
    <dgm:pt modelId="{9832352A-15C3-4E7E-BDB6-D2795AED7B70}" type="pres">
      <dgm:prSet presAssocID="{7D3C43C1-F75F-4C79-93E1-AA62F01742C5}" presName="sp" presStyleCnt="0"/>
      <dgm:spPr/>
    </dgm:pt>
    <dgm:pt modelId="{B9D303D8-CD66-4191-90FB-CB7FB2D8611D}" type="pres">
      <dgm:prSet presAssocID="{830BD148-BF0B-431C-AACA-DD9E20AA11E6}" presName="linNode" presStyleCnt="0"/>
      <dgm:spPr/>
    </dgm:pt>
    <dgm:pt modelId="{F15EBA3A-CC05-451C-8CFA-00DB646BAD78}" type="pres">
      <dgm:prSet presAssocID="{830BD148-BF0B-431C-AACA-DD9E20AA11E6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9C22E4D6-2B1B-4E8A-80E7-306C966A38D3}" type="pres">
      <dgm:prSet presAssocID="{830BD148-BF0B-431C-AACA-DD9E20AA11E6}" presName="descendantText" presStyleLbl="alignNode1" presStyleIdx="1" presStyleCnt="4">
        <dgm:presLayoutVars>
          <dgm:bulletEnabled/>
        </dgm:presLayoutVars>
      </dgm:prSet>
      <dgm:spPr/>
    </dgm:pt>
    <dgm:pt modelId="{236A2D8A-98B9-42C8-8BF9-B30417B61797}" type="pres">
      <dgm:prSet presAssocID="{4C913AE5-28DC-4BC6-8ECA-4F1752EA56E9}" presName="sp" presStyleCnt="0"/>
      <dgm:spPr/>
    </dgm:pt>
    <dgm:pt modelId="{C6897D87-EEA3-4724-92FC-96F3BFCE3857}" type="pres">
      <dgm:prSet presAssocID="{48292416-98BF-4929-BFC4-71A6C1BF92AF}" presName="linNode" presStyleCnt="0"/>
      <dgm:spPr/>
    </dgm:pt>
    <dgm:pt modelId="{7D26EE5E-CD2A-45D1-9BEF-B6B0D6C30677}" type="pres">
      <dgm:prSet presAssocID="{48292416-98BF-4929-BFC4-71A6C1BF92AF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88F62961-77B2-4A0B-BABE-55C0EC945C57}" type="pres">
      <dgm:prSet presAssocID="{48292416-98BF-4929-BFC4-71A6C1BF92AF}" presName="descendantText" presStyleLbl="alignNode1" presStyleIdx="2" presStyleCnt="4">
        <dgm:presLayoutVars>
          <dgm:bulletEnabled/>
        </dgm:presLayoutVars>
      </dgm:prSet>
      <dgm:spPr/>
    </dgm:pt>
    <dgm:pt modelId="{C76DB3B3-AF56-42BA-B9AD-456C7D0E7778}" type="pres">
      <dgm:prSet presAssocID="{6EECF7D1-0D25-4B7A-A39A-1D330CF9C0CB}" presName="sp" presStyleCnt="0"/>
      <dgm:spPr/>
    </dgm:pt>
    <dgm:pt modelId="{4FE64984-A4D1-40D4-A877-D30FFAAFF7B9}" type="pres">
      <dgm:prSet presAssocID="{FD0E2A18-C0E5-483C-9E92-A3FE85A7E4AB}" presName="linNode" presStyleCnt="0"/>
      <dgm:spPr/>
    </dgm:pt>
    <dgm:pt modelId="{7C500AD7-8D7A-4E81-8938-E89868B437AA}" type="pres">
      <dgm:prSet presAssocID="{FD0E2A18-C0E5-483C-9E92-A3FE85A7E4AB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5D3FEDB2-88A9-465D-9F68-AE1AC62D6295}" type="pres">
      <dgm:prSet presAssocID="{FD0E2A18-C0E5-483C-9E92-A3FE85A7E4AB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8881A203-D9CD-4803-AD11-5CD5EFD4194D}" type="presOf" srcId="{4DDF08E4-A2F2-4636-A441-39098A15E5BA}" destId="{C26908D6-CFFD-4856-887F-D709EA657166}" srcOrd="0" destOrd="0" presId="urn:microsoft.com/office/officeart/2016/7/layout/VerticalHollowActionList"/>
    <dgm:cxn modelId="{FBDD170F-0D19-40EC-BC01-502EC3B1034B}" srcId="{FD0E2A18-C0E5-483C-9E92-A3FE85A7E4AB}" destId="{45F814C3-923E-4948-B716-A221F8EDE21C}" srcOrd="0" destOrd="0" parTransId="{0CE0C731-3465-48DB-8F1D-D8B35E46C892}" sibTransId="{9347257E-4BA9-4DF1-8C34-5493ABED9D8A}"/>
    <dgm:cxn modelId="{6684A81C-E3EA-4A97-98C2-91DA37D990BD}" srcId="{5B21786A-6441-4941-82BB-37FFACF0A55A}" destId="{AEDCA52D-0847-4A5F-8818-0D405F8193BA}" srcOrd="0" destOrd="0" parTransId="{BB0509CE-6C16-421D-8F89-0C727A297751}" sibTransId="{053DAF14-2FC4-4A9C-935E-220642A4EDD9}"/>
    <dgm:cxn modelId="{7BF2E71D-0FA0-4D61-B5D5-692F3EE6C4D2}" type="presOf" srcId="{48292416-98BF-4929-BFC4-71A6C1BF92AF}" destId="{7D26EE5E-CD2A-45D1-9BEF-B6B0D6C30677}" srcOrd="0" destOrd="0" presId="urn:microsoft.com/office/officeart/2016/7/layout/VerticalHollowActionList"/>
    <dgm:cxn modelId="{C6CA754A-0588-4413-A261-DE082C2E1A73}" srcId="{4DDF08E4-A2F2-4636-A441-39098A15E5BA}" destId="{5B21786A-6441-4941-82BB-37FFACF0A55A}" srcOrd="0" destOrd="0" parTransId="{2FDFF84C-935B-43D2-8AB8-8F699FF0799D}" sibTransId="{7D3C43C1-F75F-4C79-93E1-AA62F01742C5}"/>
    <dgm:cxn modelId="{9DC1214D-64AE-417C-ABF0-DD20E7BF2BDB}" type="presOf" srcId="{A177EC73-7616-4A9A-BAC4-CFFE7FE76134}" destId="{88F62961-77B2-4A0B-BABE-55C0EC945C57}" srcOrd="0" destOrd="0" presId="urn:microsoft.com/office/officeart/2016/7/layout/VerticalHollowActionList"/>
    <dgm:cxn modelId="{47FD2852-77B6-406F-B0C5-43BD8E8FF96A}" srcId="{48292416-98BF-4929-BFC4-71A6C1BF92AF}" destId="{A177EC73-7616-4A9A-BAC4-CFFE7FE76134}" srcOrd="0" destOrd="0" parTransId="{57D1E0F7-F021-4A47-A92A-70CF257ED675}" sibTransId="{5A7DA2D7-1460-4878-BD8C-29F9B50EA27F}"/>
    <dgm:cxn modelId="{7F481073-5225-49CD-9DF8-A2C7B01307A2}" type="presOf" srcId="{B68CAFE2-5319-42E5-AEAA-382770223A92}" destId="{9C22E4D6-2B1B-4E8A-80E7-306C966A38D3}" srcOrd="0" destOrd="0" presId="urn:microsoft.com/office/officeart/2016/7/layout/VerticalHollowActionList"/>
    <dgm:cxn modelId="{62F1A88F-91E7-437A-B68C-FCAE39706ADE}" srcId="{4DDF08E4-A2F2-4636-A441-39098A15E5BA}" destId="{FD0E2A18-C0E5-483C-9E92-A3FE85A7E4AB}" srcOrd="3" destOrd="0" parTransId="{895B51DD-BEB2-4EE6-9BB0-87E971CA9241}" sibTransId="{0F2584BB-35BF-40D2-8190-ABE3F344B2B5}"/>
    <dgm:cxn modelId="{9978ECA1-C2BE-490D-A501-6F3C43B847BF}" type="presOf" srcId="{5B21786A-6441-4941-82BB-37FFACF0A55A}" destId="{F5045E52-6887-4996-B8D0-4D846EB0711C}" srcOrd="0" destOrd="0" presId="urn:microsoft.com/office/officeart/2016/7/layout/VerticalHollowActionList"/>
    <dgm:cxn modelId="{B8C313A2-1CA8-4A33-AA27-69C12ECE69E1}" type="presOf" srcId="{AEDCA52D-0847-4A5F-8818-0D405F8193BA}" destId="{40465654-4212-4D28-BC6C-A232E4810703}" srcOrd="0" destOrd="0" presId="urn:microsoft.com/office/officeart/2016/7/layout/VerticalHollowActionList"/>
    <dgm:cxn modelId="{98CF30A4-D27A-44AF-8F9F-CB6DEA278C33}" srcId="{830BD148-BF0B-431C-AACA-DD9E20AA11E6}" destId="{B68CAFE2-5319-42E5-AEAA-382770223A92}" srcOrd="0" destOrd="0" parTransId="{78DC832F-CC5F-4D0A-95C5-CB824E4A09BC}" sibTransId="{FCE4EDC5-9A23-4876-A339-EC1CE4F181BD}"/>
    <dgm:cxn modelId="{73085CB5-8B9B-4811-8E30-70A43102E1F9}" srcId="{4DDF08E4-A2F2-4636-A441-39098A15E5BA}" destId="{830BD148-BF0B-431C-AACA-DD9E20AA11E6}" srcOrd="1" destOrd="0" parTransId="{678BEE04-B45A-486F-A6BF-572CEB3933C5}" sibTransId="{4C913AE5-28DC-4BC6-8ECA-4F1752EA56E9}"/>
    <dgm:cxn modelId="{7F257DB8-89C9-493D-AFB6-7BD1E6F6A5B8}" srcId="{4DDF08E4-A2F2-4636-A441-39098A15E5BA}" destId="{48292416-98BF-4929-BFC4-71A6C1BF92AF}" srcOrd="2" destOrd="0" parTransId="{99A8BB33-14A8-4B6F-B70A-32973B6D04E0}" sibTransId="{6EECF7D1-0D25-4B7A-A39A-1D330CF9C0CB}"/>
    <dgm:cxn modelId="{1CF6B6C3-DF1E-4A0E-B0F3-F20735F7A278}" type="presOf" srcId="{45F814C3-923E-4948-B716-A221F8EDE21C}" destId="{5D3FEDB2-88A9-465D-9F68-AE1AC62D6295}" srcOrd="0" destOrd="0" presId="urn:microsoft.com/office/officeart/2016/7/layout/VerticalHollowActionList"/>
    <dgm:cxn modelId="{E8A56BC5-54B2-4A48-BE44-607096B35554}" type="presOf" srcId="{FD0E2A18-C0E5-483C-9E92-A3FE85A7E4AB}" destId="{7C500AD7-8D7A-4E81-8938-E89868B437AA}" srcOrd="0" destOrd="0" presId="urn:microsoft.com/office/officeart/2016/7/layout/VerticalHollowActionList"/>
    <dgm:cxn modelId="{9DEAF3F7-28B3-410B-B869-FAE2064BB36B}" type="presOf" srcId="{830BD148-BF0B-431C-AACA-DD9E20AA11E6}" destId="{F15EBA3A-CC05-451C-8CFA-00DB646BAD78}" srcOrd="0" destOrd="0" presId="urn:microsoft.com/office/officeart/2016/7/layout/VerticalHollowActionList"/>
    <dgm:cxn modelId="{38B1C400-BA9F-4564-9484-4E0E1BE86EA3}" type="presParOf" srcId="{C26908D6-CFFD-4856-887F-D709EA657166}" destId="{777CFC3E-EBFB-43BE-908C-105CEEF19B67}" srcOrd="0" destOrd="0" presId="urn:microsoft.com/office/officeart/2016/7/layout/VerticalHollowActionList"/>
    <dgm:cxn modelId="{9F4C41FD-846D-49F8-97FB-403DC47EF9C6}" type="presParOf" srcId="{777CFC3E-EBFB-43BE-908C-105CEEF19B67}" destId="{F5045E52-6887-4996-B8D0-4D846EB0711C}" srcOrd="0" destOrd="0" presId="urn:microsoft.com/office/officeart/2016/7/layout/VerticalHollowActionList"/>
    <dgm:cxn modelId="{FE43CC06-A543-417C-9A5B-3BFE12C4DDF8}" type="presParOf" srcId="{777CFC3E-EBFB-43BE-908C-105CEEF19B67}" destId="{40465654-4212-4D28-BC6C-A232E4810703}" srcOrd="1" destOrd="0" presId="urn:microsoft.com/office/officeart/2016/7/layout/VerticalHollowActionList"/>
    <dgm:cxn modelId="{D36ACDB5-2F73-41F3-B549-1DBFF3D592D7}" type="presParOf" srcId="{C26908D6-CFFD-4856-887F-D709EA657166}" destId="{9832352A-15C3-4E7E-BDB6-D2795AED7B70}" srcOrd="1" destOrd="0" presId="urn:microsoft.com/office/officeart/2016/7/layout/VerticalHollowActionList"/>
    <dgm:cxn modelId="{B665242F-61B8-4F70-AF54-6DD3DF2CDA4C}" type="presParOf" srcId="{C26908D6-CFFD-4856-887F-D709EA657166}" destId="{B9D303D8-CD66-4191-90FB-CB7FB2D8611D}" srcOrd="2" destOrd="0" presId="urn:microsoft.com/office/officeart/2016/7/layout/VerticalHollowActionList"/>
    <dgm:cxn modelId="{43A8C420-D535-4F39-887F-8E7584ABDBC9}" type="presParOf" srcId="{B9D303D8-CD66-4191-90FB-CB7FB2D8611D}" destId="{F15EBA3A-CC05-451C-8CFA-00DB646BAD78}" srcOrd="0" destOrd="0" presId="urn:microsoft.com/office/officeart/2016/7/layout/VerticalHollowActionList"/>
    <dgm:cxn modelId="{CF478310-3AE4-49B9-8F2C-701D35130394}" type="presParOf" srcId="{B9D303D8-CD66-4191-90FB-CB7FB2D8611D}" destId="{9C22E4D6-2B1B-4E8A-80E7-306C966A38D3}" srcOrd="1" destOrd="0" presId="urn:microsoft.com/office/officeart/2016/7/layout/VerticalHollowActionList"/>
    <dgm:cxn modelId="{CDA60C40-85A1-4A74-92D3-117DDAD22EA8}" type="presParOf" srcId="{C26908D6-CFFD-4856-887F-D709EA657166}" destId="{236A2D8A-98B9-42C8-8BF9-B30417B61797}" srcOrd="3" destOrd="0" presId="urn:microsoft.com/office/officeart/2016/7/layout/VerticalHollowActionList"/>
    <dgm:cxn modelId="{C050432E-FACB-476A-8D76-D5388B441E09}" type="presParOf" srcId="{C26908D6-CFFD-4856-887F-D709EA657166}" destId="{C6897D87-EEA3-4724-92FC-96F3BFCE3857}" srcOrd="4" destOrd="0" presId="urn:microsoft.com/office/officeart/2016/7/layout/VerticalHollowActionList"/>
    <dgm:cxn modelId="{DBFA2591-DFF7-4590-8F54-B6E36C0CFDE7}" type="presParOf" srcId="{C6897D87-EEA3-4724-92FC-96F3BFCE3857}" destId="{7D26EE5E-CD2A-45D1-9BEF-B6B0D6C30677}" srcOrd="0" destOrd="0" presId="urn:microsoft.com/office/officeart/2016/7/layout/VerticalHollowActionList"/>
    <dgm:cxn modelId="{FE3F7DE6-2EDF-4FB4-85F5-27A5E86B2542}" type="presParOf" srcId="{C6897D87-EEA3-4724-92FC-96F3BFCE3857}" destId="{88F62961-77B2-4A0B-BABE-55C0EC945C57}" srcOrd="1" destOrd="0" presId="urn:microsoft.com/office/officeart/2016/7/layout/VerticalHollowActionList"/>
    <dgm:cxn modelId="{EA4F34F3-FB8C-4BC4-B035-B444D16E4D50}" type="presParOf" srcId="{C26908D6-CFFD-4856-887F-D709EA657166}" destId="{C76DB3B3-AF56-42BA-B9AD-456C7D0E7778}" srcOrd="5" destOrd="0" presId="urn:microsoft.com/office/officeart/2016/7/layout/VerticalHollowActionList"/>
    <dgm:cxn modelId="{A150688E-374B-4BDE-9875-D8B57DEB604E}" type="presParOf" srcId="{C26908D6-CFFD-4856-887F-D709EA657166}" destId="{4FE64984-A4D1-40D4-A877-D30FFAAFF7B9}" srcOrd="6" destOrd="0" presId="urn:microsoft.com/office/officeart/2016/7/layout/VerticalHollowActionList"/>
    <dgm:cxn modelId="{F0C27828-AA62-4617-84F9-CB183C9CDADB}" type="presParOf" srcId="{4FE64984-A4D1-40D4-A877-D30FFAAFF7B9}" destId="{7C500AD7-8D7A-4E81-8938-E89868B437AA}" srcOrd="0" destOrd="0" presId="urn:microsoft.com/office/officeart/2016/7/layout/VerticalHollowActionList"/>
    <dgm:cxn modelId="{B8B94C63-C8D4-4293-8D69-947D315BBB6F}" type="presParOf" srcId="{4FE64984-A4D1-40D4-A877-D30FFAAFF7B9}" destId="{5D3FEDB2-88A9-465D-9F68-AE1AC62D6295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1FC907-8B39-4EF1-B24E-45BF40BA8DCD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CC77171-D6BD-406F-8B5E-0E3CDE73EA5D}">
      <dgm:prSet custT="1"/>
      <dgm:spPr/>
      <dgm:t>
        <a:bodyPr/>
        <a:lstStyle/>
        <a:p>
          <a:r>
            <a:rPr lang="en-US" sz="2000" b="0" dirty="0"/>
            <a:t>Schema</a:t>
          </a:r>
        </a:p>
      </dgm:t>
    </dgm:pt>
    <dgm:pt modelId="{D23D0DF0-C5E3-423F-9E84-E657BCD1BBE5}" type="parTrans" cxnId="{1714A783-84BF-4C26-8390-51104185AA49}">
      <dgm:prSet/>
      <dgm:spPr/>
      <dgm:t>
        <a:bodyPr/>
        <a:lstStyle/>
        <a:p>
          <a:endParaRPr lang="en-US"/>
        </a:p>
      </dgm:t>
    </dgm:pt>
    <dgm:pt modelId="{6B006CAA-E64B-4553-A188-7462A98AE2D6}" type="sibTrans" cxnId="{1714A783-84BF-4C26-8390-51104185AA49}">
      <dgm:prSet/>
      <dgm:spPr/>
      <dgm:t>
        <a:bodyPr/>
        <a:lstStyle/>
        <a:p>
          <a:endParaRPr lang="en-US"/>
        </a:p>
      </dgm:t>
    </dgm:pt>
    <dgm:pt modelId="{CCA7841C-EE77-4231-A34F-9736997353E3}">
      <dgm:prSet custT="1"/>
      <dgm:spPr/>
      <dgm:t>
        <a:bodyPr/>
        <a:lstStyle/>
        <a:p>
          <a:r>
            <a:rPr lang="en-US" sz="1600" dirty="0"/>
            <a:t>Create Database schema to store user information</a:t>
          </a:r>
        </a:p>
      </dgm:t>
    </dgm:pt>
    <dgm:pt modelId="{A5C33001-BB14-4FEA-99A0-BC2B4FDEFC4B}" type="parTrans" cxnId="{51E42109-B9ED-4B6C-AEF2-913DDCB52077}">
      <dgm:prSet/>
      <dgm:spPr/>
      <dgm:t>
        <a:bodyPr/>
        <a:lstStyle/>
        <a:p>
          <a:endParaRPr lang="en-US"/>
        </a:p>
      </dgm:t>
    </dgm:pt>
    <dgm:pt modelId="{3822F71E-3F1F-46C9-96FB-343E64FF9F46}" type="sibTrans" cxnId="{51E42109-B9ED-4B6C-AEF2-913DDCB52077}">
      <dgm:prSet/>
      <dgm:spPr/>
      <dgm:t>
        <a:bodyPr/>
        <a:lstStyle/>
        <a:p>
          <a:endParaRPr lang="en-US"/>
        </a:p>
      </dgm:t>
    </dgm:pt>
    <dgm:pt modelId="{710ECBB8-841D-4EE0-8743-3F1FEA94BD5E}">
      <dgm:prSet custT="1"/>
      <dgm:spPr/>
      <dgm:t>
        <a:bodyPr/>
        <a:lstStyle/>
        <a:p>
          <a:r>
            <a:rPr lang="en-US" sz="2000" dirty="0"/>
            <a:t>ORM</a:t>
          </a:r>
        </a:p>
      </dgm:t>
    </dgm:pt>
    <dgm:pt modelId="{CB0D1102-2B98-4B43-A4A5-F04ABA3DA679}" type="parTrans" cxnId="{9DE97A90-808A-49E1-93A6-7E1E9B2CA3BA}">
      <dgm:prSet/>
      <dgm:spPr/>
      <dgm:t>
        <a:bodyPr/>
        <a:lstStyle/>
        <a:p>
          <a:endParaRPr lang="en-US"/>
        </a:p>
      </dgm:t>
    </dgm:pt>
    <dgm:pt modelId="{F0D71BFD-573D-4507-9649-D30D252E9382}" type="sibTrans" cxnId="{9DE97A90-808A-49E1-93A6-7E1E9B2CA3BA}">
      <dgm:prSet/>
      <dgm:spPr/>
      <dgm:t>
        <a:bodyPr/>
        <a:lstStyle/>
        <a:p>
          <a:endParaRPr lang="en-US"/>
        </a:p>
      </dgm:t>
    </dgm:pt>
    <dgm:pt modelId="{BA5EF694-3BA0-4E7B-8732-2777E0B633C2}">
      <dgm:prSet custT="1"/>
      <dgm:spPr/>
      <dgm:t>
        <a:bodyPr/>
        <a:lstStyle/>
        <a:p>
          <a:r>
            <a:rPr lang="en-US" sz="1600" dirty="0"/>
            <a:t>Create an ORM as bridge between DB and controller</a:t>
          </a:r>
        </a:p>
      </dgm:t>
    </dgm:pt>
    <dgm:pt modelId="{7B7DBB58-8F09-43EE-8A58-DB1FCB5DBD90}" type="parTrans" cxnId="{A616A314-A676-44BC-9C49-65FF8F498514}">
      <dgm:prSet/>
      <dgm:spPr/>
      <dgm:t>
        <a:bodyPr/>
        <a:lstStyle/>
        <a:p>
          <a:endParaRPr lang="en-US"/>
        </a:p>
      </dgm:t>
    </dgm:pt>
    <dgm:pt modelId="{672CA6BC-5710-41CA-B167-2F1FFD26280C}" type="sibTrans" cxnId="{A616A314-A676-44BC-9C49-65FF8F498514}">
      <dgm:prSet/>
      <dgm:spPr/>
      <dgm:t>
        <a:bodyPr/>
        <a:lstStyle/>
        <a:p>
          <a:endParaRPr lang="en-US"/>
        </a:p>
      </dgm:t>
    </dgm:pt>
    <dgm:pt modelId="{B1B29F67-8BA0-4B2D-8ED6-9409B8C1C3C7}">
      <dgm:prSet custT="1"/>
      <dgm:spPr/>
      <dgm:t>
        <a:bodyPr/>
        <a:lstStyle/>
        <a:p>
          <a:r>
            <a:rPr lang="en-US" sz="2000" dirty="0"/>
            <a:t>Routing</a:t>
          </a:r>
        </a:p>
      </dgm:t>
    </dgm:pt>
    <dgm:pt modelId="{F084120F-7364-4948-AF51-B16471E83AE0}" type="parTrans" cxnId="{1DE22606-1C99-4A38-8A9B-206134E8F556}">
      <dgm:prSet/>
      <dgm:spPr/>
      <dgm:t>
        <a:bodyPr/>
        <a:lstStyle/>
        <a:p>
          <a:endParaRPr lang="en-US"/>
        </a:p>
      </dgm:t>
    </dgm:pt>
    <dgm:pt modelId="{CBB3915A-47E6-4A99-A868-533B8648CF61}" type="sibTrans" cxnId="{1DE22606-1C99-4A38-8A9B-206134E8F556}">
      <dgm:prSet/>
      <dgm:spPr/>
      <dgm:t>
        <a:bodyPr/>
        <a:lstStyle/>
        <a:p>
          <a:endParaRPr lang="en-US"/>
        </a:p>
      </dgm:t>
    </dgm:pt>
    <dgm:pt modelId="{01B9E340-EECE-42E8-B96C-A4301A5A1834}">
      <dgm:prSet custT="1"/>
      <dgm:spPr/>
      <dgm:t>
        <a:bodyPr/>
        <a:lstStyle/>
        <a:p>
          <a:r>
            <a:rPr lang="en-US" sz="1600" dirty="0"/>
            <a:t>Create the controller and define routes</a:t>
          </a:r>
        </a:p>
      </dgm:t>
    </dgm:pt>
    <dgm:pt modelId="{B7215BE1-7B90-48DE-AE6E-944D557C1753}" type="parTrans" cxnId="{0788232B-9918-462E-941C-9A36861D0546}">
      <dgm:prSet/>
      <dgm:spPr/>
      <dgm:t>
        <a:bodyPr/>
        <a:lstStyle/>
        <a:p>
          <a:endParaRPr lang="en-US"/>
        </a:p>
      </dgm:t>
    </dgm:pt>
    <dgm:pt modelId="{5D0EA0E8-DD47-469E-AF12-D74530CF4ED5}" type="sibTrans" cxnId="{0788232B-9918-462E-941C-9A36861D0546}">
      <dgm:prSet/>
      <dgm:spPr/>
      <dgm:t>
        <a:bodyPr/>
        <a:lstStyle/>
        <a:p>
          <a:endParaRPr lang="en-US"/>
        </a:p>
      </dgm:t>
    </dgm:pt>
    <dgm:pt modelId="{03EEBABC-E377-4AA1-A898-BBA7A4802AB8}">
      <dgm:prSet custT="1"/>
      <dgm:spPr/>
      <dgm:t>
        <a:bodyPr/>
        <a:lstStyle/>
        <a:p>
          <a:r>
            <a:rPr lang="en-US" sz="2000" dirty="0"/>
            <a:t>Parse</a:t>
          </a:r>
        </a:p>
      </dgm:t>
    </dgm:pt>
    <dgm:pt modelId="{1FD27320-A218-46DA-A5CD-F6464C574E6C}" type="parTrans" cxnId="{5DD4FC7B-5E45-47AA-8C2E-D818CE62453A}">
      <dgm:prSet/>
      <dgm:spPr/>
      <dgm:t>
        <a:bodyPr/>
        <a:lstStyle/>
        <a:p>
          <a:endParaRPr lang="en-US"/>
        </a:p>
      </dgm:t>
    </dgm:pt>
    <dgm:pt modelId="{FC9D9421-42D3-4C84-BC81-AE2F210F82CB}" type="sibTrans" cxnId="{5DD4FC7B-5E45-47AA-8C2E-D818CE62453A}">
      <dgm:prSet/>
      <dgm:spPr/>
      <dgm:t>
        <a:bodyPr/>
        <a:lstStyle/>
        <a:p>
          <a:endParaRPr lang="en-US"/>
        </a:p>
      </dgm:t>
    </dgm:pt>
    <dgm:pt modelId="{2736CE8D-F10A-44F9-B429-36F1EB08A1BB}">
      <dgm:prSet custT="1"/>
      <dgm:spPr/>
      <dgm:t>
        <a:bodyPr/>
        <a:lstStyle/>
        <a:p>
          <a:r>
            <a:rPr lang="en-US" sz="1600" dirty="0"/>
            <a:t>Call </a:t>
          </a:r>
          <a:r>
            <a:rPr lang="en-US" sz="1600" dirty="0" err="1"/>
            <a:t>Infermedica</a:t>
          </a:r>
          <a:r>
            <a:rPr lang="en-US" sz="1600" dirty="0"/>
            <a:t> API to parse out symptoms from speech/text input</a:t>
          </a:r>
        </a:p>
      </dgm:t>
    </dgm:pt>
    <dgm:pt modelId="{74F8F031-01CB-494D-B27D-3B0678B60647}" type="parTrans" cxnId="{E31B48B3-DC2D-4C05-8B6C-2D7E332C5597}">
      <dgm:prSet/>
      <dgm:spPr/>
      <dgm:t>
        <a:bodyPr/>
        <a:lstStyle/>
        <a:p>
          <a:endParaRPr lang="en-US"/>
        </a:p>
      </dgm:t>
    </dgm:pt>
    <dgm:pt modelId="{4309CC96-9BFB-4193-8FF1-7075BC8F0393}" type="sibTrans" cxnId="{E31B48B3-DC2D-4C05-8B6C-2D7E332C5597}">
      <dgm:prSet/>
      <dgm:spPr/>
      <dgm:t>
        <a:bodyPr/>
        <a:lstStyle/>
        <a:p>
          <a:endParaRPr lang="en-US"/>
        </a:p>
      </dgm:t>
    </dgm:pt>
    <dgm:pt modelId="{9DBA8C37-1C3A-456F-B657-FD6E997BCBA5}">
      <dgm:prSet custT="1"/>
      <dgm:spPr/>
      <dgm:t>
        <a:bodyPr/>
        <a:lstStyle/>
        <a:p>
          <a:r>
            <a:rPr lang="en-US" sz="2000" dirty="0"/>
            <a:t>AJAX</a:t>
          </a:r>
        </a:p>
      </dgm:t>
    </dgm:pt>
    <dgm:pt modelId="{DEDFE286-4ACB-4D2D-B926-6559BE7E84EE}" type="parTrans" cxnId="{2B2B4B03-2956-45A9-960E-C00550D2B09A}">
      <dgm:prSet/>
      <dgm:spPr/>
      <dgm:t>
        <a:bodyPr/>
        <a:lstStyle/>
        <a:p>
          <a:endParaRPr lang="en-US"/>
        </a:p>
      </dgm:t>
    </dgm:pt>
    <dgm:pt modelId="{FCBA8B87-98AB-459F-A578-FECF2BF501E4}" type="sibTrans" cxnId="{2B2B4B03-2956-45A9-960E-C00550D2B09A}">
      <dgm:prSet/>
      <dgm:spPr/>
      <dgm:t>
        <a:bodyPr/>
        <a:lstStyle/>
        <a:p>
          <a:endParaRPr lang="en-US"/>
        </a:p>
      </dgm:t>
    </dgm:pt>
    <dgm:pt modelId="{D548FC18-0EEE-4F98-84A9-54D8375D377B}">
      <dgm:prSet custT="1"/>
      <dgm:spPr/>
      <dgm:t>
        <a:bodyPr/>
        <a:lstStyle/>
        <a:p>
          <a:r>
            <a:rPr lang="en-US" sz="1600" dirty="0"/>
            <a:t>Send list of symptoms to </a:t>
          </a:r>
          <a:r>
            <a:rPr lang="en-US" sz="1600" dirty="0" err="1"/>
            <a:t>Infermedica</a:t>
          </a:r>
          <a:r>
            <a:rPr lang="en-US" sz="1600" dirty="0"/>
            <a:t> for a diagnosis</a:t>
          </a:r>
        </a:p>
      </dgm:t>
    </dgm:pt>
    <dgm:pt modelId="{BCB5C133-59AE-45E0-81E5-8EDBCBA3AEB4}" type="parTrans" cxnId="{BE50FB40-51D6-4BCF-BC56-76798E486448}">
      <dgm:prSet/>
      <dgm:spPr/>
      <dgm:t>
        <a:bodyPr/>
        <a:lstStyle/>
        <a:p>
          <a:endParaRPr lang="en-US"/>
        </a:p>
      </dgm:t>
    </dgm:pt>
    <dgm:pt modelId="{79624D00-F8BD-4A97-B004-CE0D501BC267}" type="sibTrans" cxnId="{BE50FB40-51D6-4BCF-BC56-76798E486448}">
      <dgm:prSet/>
      <dgm:spPr/>
      <dgm:t>
        <a:bodyPr/>
        <a:lstStyle/>
        <a:p>
          <a:endParaRPr lang="en-US"/>
        </a:p>
      </dgm:t>
    </dgm:pt>
    <dgm:pt modelId="{222F1A84-3B22-4DBB-AB96-04727C8EB31F}">
      <dgm:prSet custT="1"/>
      <dgm:spPr/>
      <dgm:t>
        <a:bodyPr/>
        <a:lstStyle/>
        <a:p>
          <a:r>
            <a:rPr lang="en-US" sz="2000" dirty="0"/>
            <a:t>Database</a:t>
          </a:r>
        </a:p>
      </dgm:t>
    </dgm:pt>
    <dgm:pt modelId="{05B6681D-9DD6-447C-B64E-7495F50AED05}" type="parTrans" cxnId="{4F3A60BF-83AF-4FAD-8C4F-21774F89CD44}">
      <dgm:prSet/>
      <dgm:spPr/>
      <dgm:t>
        <a:bodyPr/>
        <a:lstStyle/>
        <a:p>
          <a:endParaRPr lang="en-US"/>
        </a:p>
      </dgm:t>
    </dgm:pt>
    <dgm:pt modelId="{E4BB75D3-5A29-496D-B715-3BAFB6FF779C}" type="sibTrans" cxnId="{4F3A60BF-83AF-4FAD-8C4F-21774F89CD44}">
      <dgm:prSet/>
      <dgm:spPr/>
      <dgm:t>
        <a:bodyPr/>
        <a:lstStyle/>
        <a:p>
          <a:endParaRPr lang="en-US"/>
        </a:p>
      </dgm:t>
    </dgm:pt>
    <dgm:pt modelId="{537E66E9-4A75-4D68-BAC6-FC192E255A35}">
      <dgm:prSet custT="1"/>
      <dgm:spPr/>
      <dgm:t>
        <a:bodyPr/>
        <a:lstStyle/>
        <a:p>
          <a:r>
            <a:rPr lang="en-US" sz="1600" dirty="0"/>
            <a:t>Store response in </a:t>
          </a:r>
          <a:r>
            <a:rPr lang="en-US" sz="1600" dirty="0" err="1"/>
            <a:t>MySql</a:t>
          </a:r>
          <a:endParaRPr lang="en-US" sz="1600" dirty="0"/>
        </a:p>
      </dgm:t>
    </dgm:pt>
    <dgm:pt modelId="{D1C9D55C-66BE-4B6F-B093-4D44808E565B}" type="parTrans" cxnId="{8EF19133-5819-4683-93CD-4BE2778C22CD}">
      <dgm:prSet/>
      <dgm:spPr/>
      <dgm:t>
        <a:bodyPr/>
        <a:lstStyle/>
        <a:p>
          <a:endParaRPr lang="en-US"/>
        </a:p>
      </dgm:t>
    </dgm:pt>
    <dgm:pt modelId="{8044BD00-7C45-4870-B4AA-26D931988742}" type="sibTrans" cxnId="{8EF19133-5819-4683-93CD-4BE2778C22CD}">
      <dgm:prSet/>
      <dgm:spPr/>
      <dgm:t>
        <a:bodyPr/>
        <a:lstStyle/>
        <a:p>
          <a:endParaRPr lang="en-US"/>
        </a:p>
      </dgm:t>
    </dgm:pt>
    <dgm:pt modelId="{8A88D168-0203-4DC9-B072-D42EDC315ECF}">
      <dgm:prSet custT="1"/>
      <dgm:spPr/>
      <dgm:t>
        <a:bodyPr/>
        <a:lstStyle/>
        <a:p>
          <a:r>
            <a:rPr lang="en-US" sz="2000" dirty="0"/>
            <a:t>Display</a:t>
          </a:r>
        </a:p>
      </dgm:t>
    </dgm:pt>
    <dgm:pt modelId="{4ED1ACDA-49B6-46A8-BF20-ED04EC4A32CC}" type="parTrans" cxnId="{2F6FDBFC-9095-4941-869C-974095A7B5BE}">
      <dgm:prSet/>
      <dgm:spPr/>
      <dgm:t>
        <a:bodyPr/>
        <a:lstStyle/>
        <a:p>
          <a:endParaRPr lang="en-US"/>
        </a:p>
      </dgm:t>
    </dgm:pt>
    <dgm:pt modelId="{9E69F2FC-F825-4576-B7F9-EEDC05063AF6}" type="sibTrans" cxnId="{2F6FDBFC-9095-4941-869C-974095A7B5BE}">
      <dgm:prSet/>
      <dgm:spPr/>
      <dgm:t>
        <a:bodyPr/>
        <a:lstStyle/>
        <a:p>
          <a:endParaRPr lang="en-US"/>
        </a:p>
      </dgm:t>
    </dgm:pt>
    <dgm:pt modelId="{DE01D212-7197-496E-A22B-D0EA642ABF18}">
      <dgm:prSet custT="1"/>
      <dgm:spPr/>
      <dgm:t>
        <a:bodyPr/>
        <a:lstStyle/>
        <a:p>
          <a:r>
            <a:rPr lang="en-US" sz="1600" dirty="0"/>
            <a:t>Show results to user by injecting data into HTML via Handlebars</a:t>
          </a:r>
        </a:p>
      </dgm:t>
    </dgm:pt>
    <dgm:pt modelId="{6450666F-A212-4CE7-9D0A-3F90BC5D2463}" type="parTrans" cxnId="{85AE2762-6D08-4C01-AD77-4AABFA987BF4}">
      <dgm:prSet/>
      <dgm:spPr/>
      <dgm:t>
        <a:bodyPr/>
        <a:lstStyle/>
        <a:p>
          <a:endParaRPr lang="en-US"/>
        </a:p>
      </dgm:t>
    </dgm:pt>
    <dgm:pt modelId="{9F8499A1-B681-485C-9497-C7C3E300E9CB}" type="sibTrans" cxnId="{85AE2762-6D08-4C01-AD77-4AABFA987BF4}">
      <dgm:prSet/>
      <dgm:spPr/>
      <dgm:t>
        <a:bodyPr/>
        <a:lstStyle/>
        <a:p>
          <a:endParaRPr lang="en-US"/>
        </a:p>
      </dgm:t>
    </dgm:pt>
    <dgm:pt modelId="{11D9EB3D-CEA2-4162-BE95-A769E76FC8C5}">
      <dgm:prSet custT="1"/>
      <dgm:spPr/>
      <dgm:t>
        <a:bodyPr/>
        <a:lstStyle/>
        <a:p>
          <a:r>
            <a:rPr lang="en-US" sz="2000" dirty="0"/>
            <a:t>Design</a:t>
          </a:r>
        </a:p>
      </dgm:t>
    </dgm:pt>
    <dgm:pt modelId="{46783A87-82A9-4A8A-BDCF-B45D8D2383D9}" type="parTrans" cxnId="{FB4D43B4-4DE3-4762-BD2B-1BDED6D7D2F0}">
      <dgm:prSet/>
      <dgm:spPr/>
      <dgm:t>
        <a:bodyPr/>
        <a:lstStyle/>
        <a:p>
          <a:endParaRPr lang="en-US"/>
        </a:p>
      </dgm:t>
    </dgm:pt>
    <dgm:pt modelId="{741F478C-223F-4576-B2E7-E862E384906C}" type="sibTrans" cxnId="{FB4D43B4-4DE3-4762-BD2B-1BDED6D7D2F0}">
      <dgm:prSet/>
      <dgm:spPr/>
      <dgm:t>
        <a:bodyPr/>
        <a:lstStyle/>
        <a:p>
          <a:endParaRPr lang="en-US"/>
        </a:p>
      </dgm:t>
    </dgm:pt>
    <dgm:pt modelId="{0DEA76F8-B900-4B69-B7F1-ACF04C4415FC}">
      <dgm:prSet custT="1"/>
      <dgm:spPr/>
      <dgm:t>
        <a:bodyPr/>
        <a:lstStyle/>
        <a:p>
          <a:r>
            <a:rPr lang="en-US" sz="1600" dirty="0"/>
            <a:t>Spruce up the UI with Materialize Framework</a:t>
          </a:r>
        </a:p>
      </dgm:t>
    </dgm:pt>
    <dgm:pt modelId="{2EAA04D4-9AEE-4700-BCF9-A0170C50117F}" type="parTrans" cxnId="{ED4F6A8D-F5D4-4375-BADA-129E5431C053}">
      <dgm:prSet/>
      <dgm:spPr/>
      <dgm:t>
        <a:bodyPr/>
        <a:lstStyle/>
        <a:p>
          <a:endParaRPr lang="en-US"/>
        </a:p>
      </dgm:t>
    </dgm:pt>
    <dgm:pt modelId="{892B6A4B-ED19-4713-AFF3-59E612962108}" type="sibTrans" cxnId="{ED4F6A8D-F5D4-4375-BADA-129E5431C053}">
      <dgm:prSet/>
      <dgm:spPr/>
      <dgm:t>
        <a:bodyPr/>
        <a:lstStyle/>
        <a:p>
          <a:endParaRPr lang="en-US"/>
        </a:p>
      </dgm:t>
    </dgm:pt>
    <dgm:pt modelId="{8261BD54-5E36-4B28-B74A-2C406BD3C39E}" type="pres">
      <dgm:prSet presAssocID="{341FC907-8B39-4EF1-B24E-45BF40BA8DCD}" presName="Name0" presStyleCnt="0">
        <dgm:presLayoutVars>
          <dgm:dir/>
          <dgm:animLvl val="lvl"/>
          <dgm:resizeHandles val="exact"/>
        </dgm:presLayoutVars>
      </dgm:prSet>
      <dgm:spPr/>
    </dgm:pt>
    <dgm:pt modelId="{D864A509-130C-45C4-9B8D-E48367FFBFE8}" type="pres">
      <dgm:prSet presAssocID="{11D9EB3D-CEA2-4162-BE95-A769E76FC8C5}" presName="boxAndChildren" presStyleCnt="0"/>
      <dgm:spPr/>
    </dgm:pt>
    <dgm:pt modelId="{E899DB5A-A001-433D-986C-48B4F18AD41B}" type="pres">
      <dgm:prSet presAssocID="{11D9EB3D-CEA2-4162-BE95-A769E76FC8C5}" presName="parentTextBox" presStyleLbl="alignNode1" presStyleIdx="0" presStyleCnt="8"/>
      <dgm:spPr/>
    </dgm:pt>
    <dgm:pt modelId="{64CC91B8-F606-41DB-BB42-446EECECDB2F}" type="pres">
      <dgm:prSet presAssocID="{11D9EB3D-CEA2-4162-BE95-A769E76FC8C5}" presName="descendantBox" presStyleLbl="bgAccFollowNode1" presStyleIdx="0" presStyleCnt="8"/>
      <dgm:spPr/>
    </dgm:pt>
    <dgm:pt modelId="{795BF3E3-9184-476B-8AB2-BF89316D21B9}" type="pres">
      <dgm:prSet presAssocID="{9E69F2FC-F825-4576-B7F9-EEDC05063AF6}" presName="sp" presStyleCnt="0"/>
      <dgm:spPr/>
    </dgm:pt>
    <dgm:pt modelId="{CF594111-835A-4182-8D40-74C6CD62B54B}" type="pres">
      <dgm:prSet presAssocID="{8A88D168-0203-4DC9-B072-D42EDC315ECF}" presName="arrowAndChildren" presStyleCnt="0"/>
      <dgm:spPr/>
    </dgm:pt>
    <dgm:pt modelId="{F82014DA-04E7-4D99-9CBF-1DB565868DED}" type="pres">
      <dgm:prSet presAssocID="{8A88D168-0203-4DC9-B072-D42EDC315ECF}" presName="parentTextArrow" presStyleLbl="node1" presStyleIdx="0" presStyleCnt="0"/>
      <dgm:spPr/>
    </dgm:pt>
    <dgm:pt modelId="{F5738190-0362-4174-BE87-936C54DA11D0}" type="pres">
      <dgm:prSet presAssocID="{8A88D168-0203-4DC9-B072-D42EDC315ECF}" presName="arrow" presStyleLbl="alignNode1" presStyleIdx="1" presStyleCnt="8"/>
      <dgm:spPr/>
    </dgm:pt>
    <dgm:pt modelId="{01D952B5-95CA-4EC2-9734-CFC7869E412E}" type="pres">
      <dgm:prSet presAssocID="{8A88D168-0203-4DC9-B072-D42EDC315ECF}" presName="descendantArrow" presStyleLbl="bgAccFollowNode1" presStyleIdx="1" presStyleCnt="8"/>
      <dgm:spPr/>
    </dgm:pt>
    <dgm:pt modelId="{FF959A3A-1F08-44D3-997C-C340D8F9BD64}" type="pres">
      <dgm:prSet presAssocID="{E4BB75D3-5A29-496D-B715-3BAFB6FF779C}" presName="sp" presStyleCnt="0"/>
      <dgm:spPr/>
    </dgm:pt>
    <dgm:pt modelId="{9BC17565-2E0B-463B-8D9F-A34CCC8EDC77}" type="pres">
      <dgm:prSet presAssocID="{222F1A84-3B22-4DBB-AB96-04727C8EB31F}" presName="arrowAndChildren" presStyleCnt="0"/>
      <dgm:spPr/>
    </dgm:pt>
    <dgm:pt modelId="{92D4145A-16AE-4E29-BA5D-1D7F501B0ED2}" type="pres">
      <dgm:prSet presAssocID="{222F1A84-3B22-4DBB-AB96-04727C8EB31F}" presName="parentTextArrow" presStyleLbl="node1" presStyleIdx="0" presStyleCnt="0"/>
      <dgm:spPr/>
    </dgm:pt>
    <dgm:pt modelId="{C8FBB361-489C-4F03-973D-6884BCD53386}" type="pres">
      <dgm:prSet presAssocID="{222F1A84-3B22-4DBB-AB96-04727C8EB31F}" presName="arrow" presStyleLbl="alignNode1" presStyleIdx="2" presStyleCnt="8"/>
      <dgm:spPr/>
    </dgm:pt>
    <dgm:pt modelId="{271351FF-C566-4CD4-9405-0B3DEB88BD2A}" type="pres">
      <dgm:prSet presAssocID="{222F1A84-3B22-4DBB-AB96-04727C8EB31F}" presName="descendantArrow" presStyleLbl="bgAccFollowNode1" presStyleIdx="2" presStyleCnt="8"/>
      <dgm:spPr/>
    </dgm:pt>
    <dgm:pt modelId="{08CB0F4D-6556-4690-8F11-4D07884D4D0D}" type="pres">
      <dgm:prSet presAssocID="{FCBA8B87-98AB-459F-A578-FECF2BF501E4}" presName="sp" presStyleCnt="0"/>
      <dgm:spPr/>
    </dgm:pt>
    <dgm:pt modelId="{FD93FE2C-7714-4DE0-832E-C4FCA23E9E63}" type="pres">
      <dgm:prSet presAssocID="{9DBA8C37-1C3A-456F-B657-FD6E997BCBA5}" presName="arrowAndChildren" presStyleCnt="0"/>
      <dgm:spPr/>
    </dgm:pt>
    <dgm:pt modelId="{071F0B5E-9437-4DBE-A471-6C8F10782FFB}" type="pres">
      <dgm:prSet presAssocID="{9DBA8C37-1C3A-456F-B657-FD6E997BCBA5}" presName="parentTextArrow" presStyleLbl="node1" presStyleIdx="0" presStyleCnt="0"/>
      <dgm:spPr/>
    </dgm:pt>
    <dgm:pt modelId="{BFAF8E32-95D9-4FB3-B38B-7218AAF1D21F}" type="pres">
      <dgm:prSet presAssocID="{9DBA8C37-1C3A-456F-B657-FD6E997BCBA5}" presName="arrow" presStyleLbl="alignNode1" presStyleIdx="3" presStyleCnt="8"/>
      <dgm:spPr/>
    </dgm:pt>
    <dgm:pt modelId="{8F510ADE-8775-4705-99C4-0DC64F2DB27D}" type="pres">
      <dgm:prSet presAssocID="{9DBA8C37-1C3A-456F-B657-FD6E997BCBA5}" presName="descendantArrow" presStyleLbl="bgAccFollowNode1" presStyleIdx="3" presStyleCnt="8"/>
      <dgm:spPr/>
    </dgm:pt>
    <dgm:pt modelId="{9537CD87-8668-47A8-8BA9-BE9361B3D7D0}" type="pres">
      <dgm:prSet presAssocID="{FC9D9421-42D3-4C84-BC81-AE2F210F82CB}" presName="sp" presStyleCnt="0"/>
      <dgm:spPr/>
    </dgm:pt>
    <dgm:pt modelId="{75025BC0-9A29-432E-9C71-5C15C4CCE544}" type="pres">
      <dgm:prSet presAssocID="{03EEBABC-E377-4AA1-A898-BBA7A4802AB8}" presName="arrowAndChildren" presStyleCnt="0"/>
      <dgm:spPr/>
    </dgm:pt>
    <dgm:pt modelId="{7C2D1E84-F67F-4F23-BE92-45601AB7DD54}" type="pres">
      <dgm:prSet presAssocID="{03EEBABC-E377-4AA1-A898-BBA7A4802AB8}" presName="parentTextArrow" presStyleLbl="node1" presStyleIdx="0" presStyleCnt="0"/>
      <dgm:spPr/>
    </dgm:pt>
    <dgm:pt modelId="{AC131D0E-C0C5-4D66-919F-72D13C898397}" type="pres">
      <dgm:prSet presAssocID="{03EEBABC-E377-4AA1-A898-BBA7A4802AB8}" presName="arrow" presStyleLbl="alignNode1" presStyleIdx="4" presStyleCnt="8"/>
      <dgm:spPr/>
    </dgm:pt>
    <dgm:pt modelId="{B4142E64-46BF-4D16-8269-5019C59EBCFB}" type="pres">
      <dgm:prSet presAssocID="{03EEBABC-E377-4AA1-A898-BBA7A4802AB8}" presName="descendantArrow" presStyleLbl="bgAccFollowNode1" presStyleIdx="4" presStyleCnt="8"/>
      <dgm:spPr/>
    </dgm:pt>
    <dgm:pt modelId="{5711A7D1-8BBF-4B8A-A83A-2040D634E68F}" type="pres">
      <dgm:prSet presAssocID="{CBB3915A-47E6-4A99-A868-533B8648CF61}" presName="sp" presStyleCnt="0"/>
      <dgm:spPr/>
    </dgm:pt>
    <dgm:pt modelId="{2811C03D-6834-4A16-8FCD-05EE9C47FD1C}" type="pres">
      <dgm:prSet presAssocID="{B1B29F67-8BA0-4B2D-8ED6-9409B8C1C3C7}" presName="arrowAndChildren" presStyleCnt="0"/>
      <dgm:spPr/>
    </dgm:pt>
    <dgm:pt modelId="{8929DBD8-31F9-4BA4-9B92-A8EBD9CDEDE9}" type="pres">
      <dgm:prSet presAssocID="{B1B29F67-8BA0-4B2D-8ED6-9409B8C1C3C7}" presName="parentTextArrow" presStyleLbl="node1" presStyleIdx="0" presStyleCnt="0"/>
      <dgm:spPr/>
    </dgm:pt>
    <dgm:pt modelId="{A683E5BF-4E5E-4892-8336-C41B0B641EE0}" type="pres">
      <dgm:prSet presAssocID="{B1B29F67-8BA0-4B2D-8ED6-9409B8C1C3C7}" presName="arrow" presStyleLbl="alignNode1" presStyleIdx="5" presStyleCnt="8"/>
      <dgm:spPr/>
    </dgm:pt>
    <dgm:pt modelId="{FEF28623-32B4-454D-9021-9AF0C10CBF39}" type="pres">
      <dgm:prSet presAssocID="{B1B29F67-8BA0-4B2D-8ED6-9409B8C1C3C7}" presName="descendantArrow" presStyleLbl="bgAccFollowNode1" presStyleIdx="5" presStyleCnt="8"/>
      <dgm:spPr/>
    </dgm:pt>
    <dgm:pt modelId="{3AF39D52-DC0B-4B58-A368-F8C99211C56B}" type="pres">
      <dgm:prSet presAssocID="{F0D71BFD-573D-4507-9649-D30D252E9382}" presName="sp" presStyleCnt="0"/>
      <dgm:spPr/>
    </dgm:pt>
    <dgm:pt modelId="{25F4FB98-D653-491D-9F85-D3E0AB3F0C53}" type="pres">
      <dgm:prSet presAssocID="{710ECBB8-841D-4EE0-8743-3F1FEA94BD5E}" presName="arrowAndChildren" presStyleCnt="0"/>
      <dgm:spPr/>
    </dgm:pt>
    <dgm:pt modelId="{B7359FBF-0772-4B1B-B06C-D6C9A6A1FCA9}" type="pres">
      <dgm:prSet presAssocID="{710ECBB8-841D-4EE0-8743-3F1FEA94BD5E}" presName="parentTextArrow" presStyleLbl="node1" presStyleIdx="0" presStyleCnt="0"/>
      <dgm:spPr/>
    </dgm:pt>
    <dgm:pt modelId="{663CEF50-879E-4D8E-BBE7-ADE64D9835D5}" type="pres">
      <dgm:prSet presAssocID="{710ECBB8-841D-4EE0-8743-3F1FEA94BD5E}" presName="arrow" presStyleLbl="alignNode1" presStyleIdx="6" presStyleCnt="8"/>
      <dgm:spPr/>
    </dgm:pt>
    <dgm:pt modelId="{103BDB73-2F4F-4D1F-8FC1-62CBC4E23F0C}" type="pres">
      <dgm:prSet presAssocID="{710ECBB8-841D-4EE0-8743-3F1FEA94BD5E}" presName="descendantArrow" presStyleLbl="bgAccFollowNode1" presStyleIdx="6" presStyleCnt="8"/>
      <dgm:spPr/>
    </dgm:pt>
    <dgm:pt modelId="{5A412E5F-2FD1-4082-BE4D-C05A19423B99}" type="pres">
      <dgm:prSet presAssocID="{6B006CAA-E64B-4553-A188-7462A98AE2D6}" presName="sp" presStyleCnt="0"/>
      <dgm:spPr/>
    </dgm:pt>
    <dgm:pt modelId="{F0086E2A-E680-4938-9BF2-4B00E91895B8}" type="pres">
      <dgm:prSet presAssocID="{BCC77171-D6BD-406F-8B5E-0E3CDE73EA5D}" presName="arrowAndChildren" presStyleCnt="0"/>
      <dgm:spPr/>
    </dgm:pt>
    <dgm:pt modelId="{815695D5-554F-47C2-9DB9-6E007799AF4A}" type="pres">
      <dgm:prSet presAssocID="{BCC77171-D6BD-406F-8B5E-0E3CDE73EA5D}" presName="parentTextArrow" presStyleLbl="node1" presStyleIdx="0" presStyleCnt="0"/>
      <dgm:spPr/>
    </dgm:pt>
    <dgm:pt modelId="{476AF6F2-791C-4FAB-95A5-3B6F64124473}" type="pres">
      <dgm:prSet presAssocID="{BCC77171-D6BD-406F-8B5E-0E3CDE73EA5D}" presName="arrow" presStyleLbl="alignNode1" presStyleIdx="7" presStyleCnt="8"/>
      <dgm:spPr/>
    </dgm:pt>
    <dgm:pt modelId="{303BF4AB-390C-4BC2-9902-A1483672B1BE}" type="pres">
      <dgm:prSet presAssocID="{BCC77171-D6BD-406F-8B5E-0E3CDE73EA5D}" presName="descendantArrow" presStyleLbl="bgAccFollowNode1" presStyleIdx="7" presStyleCnt="8"/>
      <dgm:spPr/>
    </dgm:pt>
  </dgm:ptLst>
  <dgm:cxnLst>
    <dgm:cxn modelId="{2B2B4B03-2956-45A9-960E-C00550D2B09A}" srcId="{341FC907-8B39-4EF1-B24E-45BF40BA8DCD}" destId="{9DBA8C37-1C3A-456F-B657-FD6E997BCBA5}" srcOrd="4" destOrd="0" parTransId="{DEDFE286-4ACB-4D2D-B926-6559BE7E84EE}" sibTransId="{FCBA8B87-98AB-459F-A578-FECF2BF501E4}"/>
    <dgm:cxn modelId="{05EC2105-E36B-41C8-85A1-F201039AA405}" type="presOf" srcId="{03EEBABC-E377-4AA1-A898-BBA7A4802AB8}" destId="{7C2D1E84-F67F-4F23-BE92-45601AB7DD54}" srcOrd="0" destOrd="0" presId="urn:microsoft.com/office/officeart/2016/7/layout/VerticalDownArrowProcess"/>
    <dgm:cxn modelId="{1DE22606-1C99-4A38-8A9B-206134E8F556}" srcId="{341FC907-8B39-4EF1-B24E-45BF40BA8DCD}" destId="{B1B29F67-8BA0-4B2D-8ED6-9409B8C1C3C7}" srcOrd="2" destOrd="0" parTransId="{F084120F-7364-4948-AF51-B16471E83AE0}" sibTransId="{CBB3915A-47E6-4A99-A868-533B8648CF61}"/>
    <dgm:cxn modelId="{51E42109-B9ED-4B6C-AEF2-913DDCB52077}" srcId="{BCC77171-D6BD-406F-8B5E-0E3CDE73EA5D}" destId="{CCA7841C-EE77-4231-A34F-9736997353E3}" srcOrd="0" destOrd="0" parTransId="{A5C33001-BB14-4FEA-99A0-BC2B4FDEFC4B}" sibTransId="{3822F71E-3F1F-46C9-96FB-343E64FF9F46}"/>
    <dgm:cxn modelId="{B97DD110-FEF9-4695-BD4F-2E2CFC189B23}" type="presOf" srcId="{8A88D168-0203-4DC9-B072-D42EDC315ECF}" destId="{F5738190-0362-4174-BE87-936C54DA11D0}" srcOrd="1" destOrd="0" presId="urn:microsoft.com/office/officeart/2016/7/layout/VerticalDownArrowProcess"/>
    <dgm:cxn modelId="{A616A314-A676-44BC-9C49-65FF8F498514}" srcId="{710ECBB8-841D-4EE0-8743-3F1FEA94BD5E}" destId="{BA5EF694-3BA0-4E7B-8732-2777E0B633C2}" srcOrd="0" destOrd="0" parTransId="{7B7DBB58-8F09-43EE-8A58-DB1FCB5DBD90}" sibTransId="{672CA6BC-5710-41CA-B167-2F1FFD26280C}"/>
    <dgm:cxn modelId="{A2E4E218-7021-49F2-9048-1A3926DB7CC3}" type="presOf" srcId="{BCC77171-D6BD-406F-8B5E-0E3CDE73EA5D}" destId="{815695D5-554F-47C2-9DB9-6E007799AF4A}" srcOrd="0" destOrd="0" presId="urn:microsoft.com/office/officeart/2016/7/layout/VerticalDownArrowProcess"/>
    <dgm:cxn modelId="{D3DE7E21-FB1C-4851-A660-6B20F2262FA7}" type="presOf" srcId="{11D9EB3D-CEA2-4162-BE95-A769E76FC8C5}" destId="{E899DB5A-A001-433D-986C-48B4F18AD41B}" srcOrd="0" destOrd="0" presId="urn:microsoft.com/office/officeart/2016/7/layout/VerticalDownArrowProcess"/>
    <dgm:cxn modelId="{7087B328-F57C-4665-951C-05E7A48D97D2}" type="presOf" srcId="{8A88D168-0203-4DC9-B072-D42EDC315ECF}" destId="{F82014DA-04E7-4D99-9CBF-1DB565868DED}" srcOrd="0" destOrd="0" presId="urn:microsoft.com/office/officeart/2016/7/layout/VerticalDownArrowProcess"/>
    <dgm:cxn modelId="{0788232B-9918-462E-941C-9A36861D0546}" srcId="{B1B29F67-8BA0-4B2D-8ED6-9409B8C1C3C7}" destId="{01B9E340-EECE-42E8-B96C-A4301A5A1834}" srcOrd="0" destOrd="0" parTransId="{B7215BE1-7B90-48DE-AE6E-944D557C1753}" sibTransId="{5D0EA0E8-DD47-469E-AF12-D74530CF4ED5}"/>
    <dgm:cxn modelId="{8EF19133-5819-4683-93CD-4BE2778C22CD}" srcId="{222F1A84-3B22-4DBB-AB96-04727C8EB31F}" destId="{537E66E9-4A75-4D68-BAC6-FC192E255A35}" srcOrd="0" destOrd="0" parTransId="{D1C9D55C-66BE-4B6F-B093-4D44808E565B}" sibTransId="{8044BD00-7C45-4870-B4AA-26D931988742}"/>
    <dgm:cxn modelId="{46A1DA38-236A-4003-896D-79E991A4D7AE}" type="presOf" srcId="{BCC77171-D6BD-406F-8B5E-0E3CDE73EA5D}" destId="{476AF6F2-791C-4FAB-95A5-3B6F64124473}" srcOrd="1" destOrd="0" presId="urn:microsoft.com/office/officeart/2016/7/layout/VerticalDownArrowProcess"/>
    <dgm:cxn modelId="{6F879F3A-CDB5-45F6-9E8E-F2BAD75FFB02}" type="presOf" srcId="{B1B29F67-8BA0-4B2D-8ED6-9409B8C1C3C7}" destId="{8929DBD8-31F9-4BA4-9B92-A8EBD9CDEDE9}" srcOrd="0" destOrd="0" presId="urn:microsoft.com/office/officeart/2016/7/layout/VerticalDownArrowProcess"/>
    <dgm:cxn modelId="{BE50FB40-51D6-4BCF-BC56-76798E486448}" srcId="{9DBA8C37-1C3A-456F-B657-FD6E997BCBA5}" destId="{D548FC18-0EEE-4F98-84A9-54D8375D377B}" srcOrd="0" destOrd="0" parTransId="{BCB5C133-59AE-45E0-81E5-8EDBCBA3AEB4}" sibTransId="{79624D00-F8BD-4A97-B004-CE0D501BC267}"/>
    <dgm:cxn modelId="{AC3BBD5E-E10B-49A3-BFDC-4B887A46F513}" type="presOf" srcId="{DE01D212-7197-496E-A22B-D0EA642ABF18}" destId="{01D952B5-95CA-4EC2-9734-CFC7869E412E}" srcOrd="0" destOrd="0" presId="urn:microsoft.com/office/officeart/2016/7/layout/VerticalDownArrowProcess"/>
    <dgm:cxn modelId="{51A6E15E-0AEB-41A5-94DF-99B0565B2DB2}" type="presOf" srcId="{222F1A84-3B22-4DBB-AB96-04727C8EB31F}" destId="{92D4145A-16AE-4E29-BA5D-1D7F501B0ED2}" srcOrd="0" destOrd="0" presId="urn:microsoft.com/office/officeart/2016/7/layout/VerticalDownArrowProcess"/>
    <dgm:cxn modelId="{5AA8A460-579E-4EF7-84A4-DA174B210467}" type="presOf" srcId="{222F1A84-3B22-4DBB-AB96-04727C8EB31F}" destId="{C8FBB361-489C-4F03-973D-6884BCD53386}" srcOrd="1" destOrd="0" presId="urn:microsoft.com/office/officeart/2016/7/layout/VerticalDownArrowProcess"/>
    <dgm:cxn modelId="{85AE2762-6D08-4C01-AD77-4AABFA987BF4}" srcId="{8A88D168-0203-4DC9-B072-D42EDC315ECF}" destId="{DE01D212-7197-496E-A22B-D0EA642ABF18}" srcOrd="0" destOrd="0" parTransId="{6450666F-A212-4CE7-9D0A-3F90BC5D2463}" sibTransId="{9F8499A1-B681-485C-9497-C7C3E300E9CB}"/>
    <dgm:cxn modelId="{0EC86064-B6EB-447A-8D97-DC26C08684CA}" type="presOf" srcId="{CCA7841C-EE77-4231-A34F-9736997353E3}" destId="{303BF4AB-390C-4BC2-9902-A1483672B1BE}" srcOrd="0" destOrd="0" presId="urn:microsoft.com/office/officeart/2016/7/layout/VerticalDownArrowProcess"/>
    <dgm:cxn modelId="{84AEBC73-7191-4FC5-AF8E-4DDD09C53A1E}" type="presOf" srcId="{341FC907-8B39-4EF1-B24E-45BF40BA8DCD}" destId="{8261BD54-5E36-4B28-B74A-2C406BD3C39E}" srcOrd="0" destOrd="0" presId="urn:microsoft.com/office/officeart/2016/7/layout/VerticalDownArrowProcess"/>
    <dgm:cxn modelId="{560BC553-EF99-4D2E-A11E-53113FFF253C}" type="presOf" srcId="{710ECBB8-841D-4EE0-8743-3F1FEA94BD5E}" destId="{663CEF50-879E-4D8E-BBE7-ADE64D9835D5}" srcOrd="1" destOrd="0" presId="urn:microsoft.com/office/officeart/2016/7/layout/VerticalDownArrowProcess"/>
    <dgm:cxn modelId="{A29D5A57-27E8-4B7C-B018-BBC80EA6566A}" type="presOf" srcId="{2736CE8D-F10A-44F9-B429-36F1EB08A1BB}" destId="{B4142E64-46BF-4D16-8269-5019C59EBCFB}" srcOrd="0" destOrd="0" presId="urn:microsoft.com/office/officeart/2016/7/layout/VerticalDownArrowProcess"/>
    <dgm:cxn modelId="{5DD4FC7B-5E45-47AA-8C2E-D818CE62453A}" srcId="{341FC907-8B39-4EF1-B24E-45BF40BA8DCD}" destId="{03EEBABC-E377-4AA1-A898-BBA7A4802AB8}" srcOrd="3" destOrd="0" parTransId="{1FD27320-A218-46DA-A5CD-F6464C574E6C}" sibTransId="{FC9D9421-42D3-4C84-BC81-AE2F210F82CB}"/>
    <dgm:cxn modelId="{1714A783-84BF-4C26-8390-51104185AA49}" srcId="{341FC907-8B39-4EF1-B24E-45BF40BA8DCD}" destId="{BCC77171-D6BD-406F-8B5E-0E3CDE73EA5D}" srcOrd="0" destOrd="0" parTransId="{D23D0DF0-C5E3-423F-9E84-E657BCD1BBE5}" sibTransId="{6B006CAA-E64B-4553-A188-7462A98AE2D6}"/>
    <dgm:cxn modelId="{78CF8B89-118C-40FD-A71C-611F8F1D7AA1}" type="presOf" srcId="{537E66E9-4A75-4D68-BAC6-FC192E255A35}" destId="{271351FF-C566-4CD4-9405-0B3DEB88BD2A}" srcOrd="0" destOrd="0" presId="urn:microsoft.com/office/officeart/2016/7/layout/VerticalDownArrowProcess"/>
    <dgm:cxn modelId="{ED4F6A8D-F5D4-4375-BADA-129E5431C053}" srcId="{11D9EB3D-CEA2-4162-BE95-A769E76FC8C5}" destId="{0DEA76F8-B900-4B69-B7F1-ACF04C4415FC}" srcOrd="0" destOrd="0" parTransId="{2EAA04D4-9AEE-4700-BCF9-A0170C50117F}" sibTransId="{892B6A4B-ED19-4713-AFF3-59E612962108}"/>
    <dgm:cxn modelId="{9DE97A90-808A-49E1-93A6-7E1E9B2CA3BA}" srcId="{341FC907-8B39-4EF1-B24E-45BF40BA8DCD}" destId="{710ECBB8-841D-4EE0-8743-3F1FEA94BD5E}" srcOrd="1" destOrd="0" parTransId="{CB0D1102-2B98-4B43-A4A5-F04ABA3DA679}" sibTransId="{F0D71BFD-573D-4507-9649-D30D252E9382}"/>
    <dgm:cxn modelId="{C6118891-EC9B-48C3-9073-C14B48062411}" type="presOf" srcId="{B1B29F67-8BA0-4B2D-8ED6-9409B8C1C3C7}" destId="{A683E5BF-4E5E-4892-8336-C41B0B641EE0}" srcOrd="1" destOrd="0" presId="urn:microsoft.com/office/officeart/2016/7/layout/VerticalDownArrowProcess"/>
    <dgm:cxn modelId="{95B96A9E-9576-4E25-9D2F-86F43459DDD5}" type="presOf" srcId="{03EEBABC-E377-4AA1-A898-BBA7A4802AB8}" destId="{AC131D0E-C0C5-4D66-919F-72D13C898397}" srcOrd="1" destOrd="0" presId="urn:microsoft.com/office/officeart/2016/7/layout/VerticalDownArrowProcess"/>
    <dgm:cxn modelId="{F984CAA0-ECE2-40D6-B7E7-203471CC1E05}" type="presOf" srcId="{9DBA8C37-1C3A-456F-B657-FD6E997BCBA5}" destId="{BFAF8E32-95D9-4FB3-B38B-7218AAF1D21F}" srcOrd="1" destOrd="0" presId="urn:microsoft.com/office/officeart/2016/7/layout/VerticalDownArrowProcess"/>
    <dgm:cxn modelId="{B67F73AE-D42E-4C6A-A206-C1F50DA0851B}" type="presOf" srcId="{710ECBB8-841D-4EE0-8743-3F1FEA94BD5E}" destId="{B7359FBF-0772-4B1B-B06C-D6C9A6A1FCA9}" srcOrd="0" destOrd="0" presId="urn:microsoft.com/office/officeart/2016/7/layout/VerticalDownArrowProcess"/>
    <dgm:cxn modelId="{B8E439B1-2602-46DD-A744-C973DB3A78E4}" type="presOf" srcId="{0DEA76F8-B900-4B69-B7F1-ACF04C4415FC}" destId="{64CC91B8-F606-41DB-BB42-446EECECDB2F}" srcOrd="0" destOrd="0" presId="urn:microsoft.com/office/officeart/2016/7/layout/VerticalDownArrowProcess"/>
    <dgm:cxn modelId="{E31B48B3-DC2D-4C05-8B6C-2D7E332C5597}" srcId="{03EEBABC-E377-4AA1-A898-BBA7A4802AB8}" destId="{2736CE8D-F10A-44F9-B429-36F1EB08A1BB}" srcOrd="0" destOrd="0" parTransId="{74F8F031-01CB-494D-B27D-3B0678B60647}" sibTransId="{4309CC96-9BFB-4193-8FF1-7075BC8F0393}"/>
    <dgm:cxn modelId="{FB4D43B4-4DE3-4762-BD2B-1BDED6D7D2F0}" srcId="{341FC907-8B39-4EF1-B24E-45BF40BA8DCD}" destId="{11D9EB3D-CEA2-4162-BE95-A769E76FC8C5}" srcOrd="7" destOrd="0" parTransId="{46783A87-82A9-4A8A-BDCF-B45D8D2383D9}" sibTransId="{741F478C-223F-4576-B2E7-E862E384906C}"/>
    <dgm:cxn modelId="{ACAECEB6-AB69-41D0-B1A8-A386FBD943A1}" type="presOf" srcId="{BA5EF694-3BA0-4E7B-8732-2777E0B633C2}" destId="{103BDB73-2F4F-4D1F-8FC1-62CBC4E23F0C}" srcOrd="0" destOrd="0" presId="urn:microsoft.com/office/officeart/2016/7/layout/VerticalDownArrowProcess"/>
    <dgm:cxn modelId="{4F3A60BF-83AF-4FAD-8C4F-21774F89CD44}" srcId="{341FC907-8B39-4EF1-B24E-45BF40BA8DCD}" destId="{222F1A84-3B22-4DBB-AB96-04727C8EB31F}" srcOrd="5" destOrd="0" parTransId="{05B6681D-9DD6-447C-B64E-7495F50AED05}" sibTransId="{E4BB75D3-5A29-496D-B715-3BAFB6FF779C}"/>
    <dgm:cxn modelId="{5DFC3BCB-FC38-4ED5-A9DC-33BA25795C1C}" type="presOf" srcId="{01B9E340-EECE-42E8-B96C-A4301A5A1834}" destId="{FEF28623-32B4-454D-9021-9AF0C10CBF39}" srcOrd="0" destOrd="0" presId="urn:microsoft.com/office/officeart/2016/7/layout/VerticalDownArrowProcess"/>
    <dgm:cxn modelId="{2C2CF3D5-EDC0-4554-9A6B-81F61C3938DC}" type="presOf" srcId="{9DBA8C37-1C3A-456F-B657-FD6E997BCBA5}" destId="{071F0B5E-9437-4DBE-A471-6C8F10782FFB}" srcOrd="0" destOrd="0" presId="urn:microsoft.com/office/officeart/2016/7/layout/VerticalDownArrowProcess"/>
    <dgm:cxn modelId="{8AC82AE5-0D28-4916-BF66-67D3F0A8F7B2}" type="presOf" srcId="{D548FC18-0EEE-4F98-84A9-54D8375D377B}" destId="{8F510ADE-8775-4705-99C4-0DC64F2DB27D}" srcOrd="0" destOrd="0" presId="urn:microsoft.com/office/officeart/2016/7/layout/VerticalDownArrowProcess"/>
    <dgm:cxn modelId="{2F6FDBFC-9095-4941-869C-974095A7B5BE}" srcId="{341FC907-8B39-4EF1-B24E-45BF40BA8DCD}" destId="{8A88D168-0203-4DC9-B072-D42EDC315ECF}" srcOrd="6" destOrd="0" parTransId="{4ED1ACDA-49B6-46A8-BF20-ED04EC4A32CC}" sibTransId="{9E69F2FC-F825-4576-B7F9-EEDC05063AF6}"/>
    <dgm:cxn modelId="{55ACA148-3215-4F2E-B217-6147BBBA76E5}" type="presParOf" srcId="{8261BD54-5E36-4B28-B74A-2C406BD3C39E}" destId="{D864A509-130C-45C4-9B8D-E48367FFBFE8}" srcOrd="0" destOrd="0" presId="urn:microsoft.com/office/officeart/2016/7/layout/VerticalDownArrowProcess"/>
    <dgm:cxn modelId="{5FF382FB-9ABA-4A61-A6B7-8D8CCBAD735A}" type="presParOf" srcId="{D864A509-130C-45C4-9B8D-E48367FFBFE8}" destId="{E899DB5A-A001-433D-986C-48B4F18AD41B}" srcOrd="0" destOrd="0" presId="urn:microsoft.com/office/officeart/2016/7/layout/VerticalDownArrowProcess"/>
    <dgm:cxn modelId="{8BB92BB5-3404-4128-AF75-68EABE89D5F5}" type="presParOf" srcId="{D864A509-130C-45C4-9B8D-E48367FFBFE8}" destId="{64CC91B8-F606-41DB-BB42-446EECECDB2F}" srcOrd="1" destOrd="0" presId="urn:microsoft.com/office/officeart/2016/7/layout/VerticalDownArrowProcess"/>
    <dgm:cxn modelId="{4AE3FD4C-E44D-4EB2-9614-3334EB2BEC50}" type="presParOf" srcId="{8261BD54-5E36-4B28-B74A-2C406BD3C39E}" destId="{795BF3E3-9184-476B-8AB2-BF89316D21B9}" srcOrd="1" destOrd="0" presId="urn:microsoft.com/office/officeart/2016/7/layout/VerticalDownArrowProcess"/>
    <dgm:cxn modelId="{FDE3F472-E724-4CE3-9CAB-36281066F3C3}" type="presParOf" srcId="{8261BD54-5E36-4B28-B74A-2C406BD3C39E}" destId="{CF594111-835A-4182-8D40-74C6CD62B54B}" srcOrd="2" destOrd="0" presId="urn:microsoft.com/office/officeart/2016/7/layout/VerticalDownArrowProcess"/>
    <dgm:cxn modelId="{C6522CD9-F238-4084-AFE2-0ED76DA90926}" type="presParOf" srcId="{CF594111-835A-4182-8D40-74C6CD62B54B}" destId="{F82014DA-04E7-4D99-9CBF-1DB565868DED}" srcOrd="0" destOrd="0" presId="urn:microsoft.com/office/officeart/2016/7/layout/VerticalDownArrowProcess"/>
    <dgm:cxn modelId="{05906E1C-BEC0-4C60-B43E-EEF39F5F8B37}" type="presParOf" srcId="{CF594111-835A-4182-8D40-74C6CD62B54B}" destId="{F5738190-0362-4174-BE87-936C54DA11D0}" srcOrd="1" destOrd="0" presId="urn:microsoft.com/office/officeart/2016/7/layout/VerticalDownArrowProcess"/>
    <dgm:cxn modelId="{F3899A04-C4A7-4134-B489-B2F49AA4FC65}" type="presParOf" srcId="{CF594111-835A-4182-8D40-74C6CD62B54B}" destId="{01D952B5-95CA-4EC2-9734-CFC7869E412E}" srcOrd="2" destOrd="0" presId="urn:microsoft.com/office/officeart/2016/7/layout/VerticalDownArrowProcess"/>
    <dgm:cxn modelId="{6D08CF99-0979-4C69-B904-C538DBF912C1}" type="presParOf" srcId="{8261BD54-5E36-4B28-B74A-2C406BD3C39E}" destId="{FF959A3A-1F08-44D3-997C-C340D8F9BD64}" srcOrd="3" destOrd="0" presId="urn:microsoft.com/office/officeart/2016/7/layout/VerticalDownArrowProcess"/>
    <dgm:cxn modelId="{C786525F-D108-4EA0-A819-AC034995D648}" type="presParOf" srcId="{8261BD54-5E36-4B28-B74A-2C406BD3C39E}" destId="{9BC17565-2E0B-463B-8D9F-A34CCC8EDC77}" srcOrd="4" destOrd="0" presId="urn:microsoft.com/office/officeart/2016/7/layout/VerticalDownArrowProcess"/>
    <dgm:cxn modelId="{CA492884-CA51-4B53-AEDF-CFC57B6CA8B1}" type="presParOf" srcId="{9BC17565-2E0B-463B-8D9F-A34CCC8EDC77}" destId="{92D4145A-16AE-4E29-BA5D-1D7F501B0ED2}" srcOrd="0" destOrd="0" presId="urn:microsoft.com/office/officeart/2016/7/layout/VerticalDownArrowProcess"/>
    <dgm:cxn modelId="{DA217126-68EB-42CC-AC7E-D48914F32498}" type="presParOf" srcId="{9BC17565-2E0B-463B-8D9F-A34CCC8EDC77}" destId="{C8FBB361-489C-4F03-973D-6884BCD53386}" srcOrd="1" destOrd="0" presId="urn:microsoft.com/office/officeart/2016/7/layout/VerticalDownArrowProcess"/>
    <dgm:cxn modelId="{652FBEAD-D425-44E8-AD8A-F2C7F64CFA09}" type="presParOf" srcId="{9BC17565-2E0B-463B-8D9F-A34CCC8EDC77}" destId="{271351FF-C566-4CD4-9405-0B3DEB88BD2A}" srcOrd="2" destOrd="0" presId="urn:microsoft.com/office/officeart/2016/7/layout/VerticalDownArrowProcess"/>
    <dgm:cxn modelId="{A4C88873-DFD7-4CD2-9242-40855AE21A10}" type="presParOf" srcId="{8261BD54-5E36-4B28-B74A-2C406BD3C39E}" destId="{08CB0F4D-6556-4690-8F11-4D07884D4D0D}" srcOrd="5" destOrd="0" presId="urn:microsoft.com/office/officeart/2016/7/layout/VerticalDownArrowProcess"/>
    <dgm:cxn modelId="{DCE71CED-E7CD-4615-9862-F53A91C30A09}" type="presParOf" srcId="{8261BD54-5E36-4B28-B74A-2C406BD3C39E}" destId="{FD93FE2C-7714-4DE0-832E-C4FCA23E9E63}" srcOrd="6" destOrd="0" presId="urn:microsoft.com/office/officeart/2016/7/layout/VerticalDownArrowProcess"/>
    <dgm:cxn modelId="{7D4F2AA5-02F3-4494-9DC9-652A8855C2D3}" type="presParOf" srcId="{FD93FE2C-7714-4DE0-832E-C4FCA23E9E63}" destId="{071F0B5E-9437-4DBE-A471-6C8F10782FFB}" srcOrd="0" destOrd="0" presId="urn:microsoft.com/office/officeart/2016/7/layout/VerticalDownArrowProcess"/>
    <dgm:cxn modelId="{B63DC5F5-E287-4F1E-A76B-99812E2F2448}" type="presParOf" srcId="{FD93FE2C-7714-4DE0-832E-C4FCA23E9E63}" destId="{BFAF8E32-95D9-4FB3-B38B-7218AAF1D21F}" srcOrd="1" destOrd="0" presId="urn:microsoft.com/office/officeart/2016/7/layout/VerticalDownArrowProcess"/>
    <dgm:cxn modelId="{158CE0DA-A84A-42C6-8F10-66ECDBF1B4CD}" type="presParOf" srcId="{FD93FE2C-7714-4DE0-832E-C4FCA23E9E63}" destId="{8F510ADE-8775-4705-99C4-0DC64F2DB27D}" srcOrd="2" destOrd="0" presId="urn:microsoft.com/office/officeart/2016/7/layout/VerticalDownArrowProcess"/>
    <dgm:cxn modelId="{1DAABB68-1E57-4614-B13A-00CE37D1D032}" type="presParOf" srcId="{8261BD54-5E36-4B28-B74A-2C406BD3C39E}" destId="{9537CD87-8668-47A8-8BA9-BE9361B3D7D0}" srcOrd="7" destOrd="0" presId="urn:microsoft.com/office/officeart/2016/7/layout/VerticalDownArrowProcess"/>
    <dgm:cxn modelId="{797C8299-3804-438B-A777-A2AC3F12C1A2}" type="presParOf" srcId="{8261BD54-5E36-4B28-B74A-2C406BD3C39E}" destId="{75025BC0-9A29-432E-9C71-5C15C4CCE544}" srcOrd="8" destOrd="0" presId="urn:microsoft.com/office/officeart/2016/7/layout/VerticalDownArrowProcess"/>
    <dgm:cxn modelId="{13DF700A-3BF1-4323-90C8-74879A9FD318}" type="presParOf" srcId="{75025BC0-9A29-432E-9C71-5C15C4CCE544}" destId="{7C2D1E84-F67F-4F23-BE92-45601AB7DD54}" srcOrd="0" destOrd="0" presId="urn:microsoft.com/office/officeart/2016/7/layout/VerticalDownArrowProcess"/>
    <dgm:cxn modelId="{E64B1CF8-1995-4312-A8B9-86FD16AF1563}" type="presParOf" srcId="{75025BC0-9A29-432E-9C71-5C15C4CCE544}" destId="{AC131D0E-C0C5-4D66-919F-72D13C898397}" srcOrd="1" destOrd="0" presId="urn:microsoft.com/office/officeart/2016/7/layout/VerticalDownArrowProcess"/>
    <dgm:cxn modelId="{2457BF74-6188-4057-B21B-CE91FC5C9C8B}" type="presParOf" srcId="{75025BC0-9A29-432E-9C71-5C15C4CCE544}" destId="{B4142E64-46BF-4D16-8269-5019C59EBCFB}" srcOrd="2" destOrd="0" presId="urn:microsoft.com/office/officeart/2016/7/layout/VerticalDownArrowProcess"/>
    <dgm:cxn modelId="{F49D6D16-4508-4321-919E-85EB9D61FC66}" type="presParOf" srcId="{8261BD54-5E36-4B28-B74A-2C406BD3C39E}" destId="{5711A7D1-8BBF-4B8A-A83A-2040D634E68F}" srcOrd="9" destOrd="0" presId="urn:microsoft.com/office/officeart/2016/7/layout/VerticalDownArrowProcess"/>
    <dgm:cxn modelId="{02068EBC-0022-4966-94EC-3EC7C09B3383}" type="presParOf" srcId="{8261BD54-5E36-4B28-B74A-2C406BD3C39E}" destId="{2811C03D-6834-4A16-8FCD-05EE9C47FD1C}" srcOrd="10" destOrd="0" presId="urn:microsoft.com/office/officeart/2016/7/layout/VerticalDownArrowProcess"/>
    <dgm:cxn modelId="{4619D03E-F2C0-482A-8A8A-F02B97E76996}" type="presParOf" srcId="{2811C03D-6834-4A16-8FCD-05EE9C47FD1C}" destId="{8929DBD8-31F9-4BA4-9B92-A8EBD9CDEDE9}" srcOrd="0" destOrd="0" presId="urn:microsoft.com/office/officeart/2016/7/layout/VerticalDownArrowProcess"/>
    <dgm:cxn modelId="{955A8210-619F-46B7-A79E-B697B12E0AEA}" type="presParOf" srcId="{2811C03D-6834-4A16-8FCD-05EE9C47FD1C}" destId="{A683E5BF-4E5E-4892-8336-C41B0B641EE0}" srcOrd="1" destOrd="0" presId="urn:microsoft.com/office/officeart/2016/7/layout/VerticalDownArrowProcess"/>
    <dgm:cxn modelId="{72EA0C0D-DFB0-47E1-8595-76327126704C}" type="presParOf" srcId="{2811C03D-6834-4A16-8FCD-05EE9C47FD1C}" destId="{FEF28623-32B4-454D-9021-9AF0C10CBF39}" srcOrd="2" destOrd="0" presId="urn:microsoft.com/office/officeart/2016/7/layout/VerticalDownArrowProcess"/>
    <dgm:cxn modelId="{FC39A98E-0566-40CD-AF7A-BB4580D690D8}" type="presParOf" srcId="{8261BD54-5E36-4B28-B74A-2C406BD3C39E}" destId="{3AF39D52-DC0B-4B58-A368-F8C99211C56B}" srcOrd="11" destOrd="0" presId="urn:microsoft.com/office/officeart/2016/7/layout/VerticalDownArrowProcess"/>
    <dgm:cxn modelId="{31CAAD63-7AFA-461E-8E1B-371A6B399197}" type="presParOf" srcId="{8261BD54-5E36-4B28-B74A-2C406BD3C39E}" destId="{25F4FB98-D653-491D-9F85-D3E0AB3F0C53}" srcOrd="12" destOrd="0" presId="urn:microsoft.com/office/officeart/2016/7/layout/VerticalDownArrowProcess"/>
    <dgm:cxn modelId="{142AE863-1BF2-4243-A4FF-B416841787F4}" type="presParOf" srcId="{25F4FB98-D653-491D-9F85-D3E0AB3F0C53}" destId="{B7359FBF-0772-4B1B-B06C-D6C9A6A1FCA9}" srcOrd="0" destOrd="0" presId="urn:microsoft.com/office/officeart/2016/7/layout/VerticalDownArrowProcess"/>
    <dgm:cxn modelId="{353A405D-6D8C-420C-9063-6F3BCA72F69B}" type="presParOf" srcId="{25F4FB98-D653-491D-9F85-D3E0AB3F0C53}" destId="{663CEF50-879E-4D8E-BBE7-ADE64D9835D5}" srcOrd="1" destOrd="0" presId="urn:microsoft.com/office/officeart/2016/7/layout/VerticalDownArrowProcess"/>
    <dgm:cxn modelId="{56B24A73-43B2-4717-9C5F-5D20B735B1D7}" type="presParOf" srcId="{25F4FB98-D653-491D-9F85-D3E0AB3F0C53}" destId="{103BDB73-2F4F-4D1F-8FC1-62CBC4E23F0C}" srcOrd="2" destOrd="0" presId="urn:microsoft.com/office/officeart/2016/7/layout/VerticalDownArrowProcess"/>
    <dgm:cxn modelId="{8F2BBCFB-F6AB-4E7E-BA23-B3C2D848CD2A}" type="presParOf" srcId="{8261BD54-5E36-4B28-B74A-2C406BD3C39E}" destId="{5A412E5F-2FD1-4082-BE4D-C05A19423B99}" srcOrd="13" destOrd="0" presId="urn:microsoft.com/office/officeart/2016/7/layout/VerticalDownArrowProcess"/>
    <dgm:cxn modelId="{A6C68E02-C683-46F7-B5D5-234A5117DD09}" type="presParOf" srcId="{8261BD54-5E36-4B28-B74A-2C406BD3C39E}" destId="{F0086E2A-E680-4938-9BF2-4B00E91895B8}" srcOrd="14" destOrd="0" presId="urn:microsoft.com/office/officeart/2016/7/layout/VerticalDownArrowProcess"/>
    <dgm:cxn modelId="{04EFB10B-1352-4382-A5E5-9FF6A40E34D6}" type="presParOf" srcId="{F0086E2A-E680-4938-9BF2-4B00E91895B8}" destId="{815695D5-554F-47C2-9DB9-6E007799AF4A}" srcOrd="0" destOrd="0" presId="urn:microsoft.com/office/officeart/2016/7/layout/VerticalDownArrowProcess"/>
    <dgm:cxn modelId="{C9876828-EE90-4C04-A419-D524E62C4A16}" type="presParOf" srcId="{F0086E2A-E680-4938-9BF2-4B00E91895B8}" destId="{476AF6F2-791C-4FAB-95A5-3B6F64124473}" srcOrd="1" destOrd="0" presId="urn:microsoft.com/office/officeart/2016/7/layout/VerticalDownArrowProcess"/>
    <dgm:cxn modelId="{35C95641-506B-4251-84BA-D5F196E2C03F}" type="presParOf" srcId="{F0086E2A-E680-4938-9BF2-4B00E91895B8}" destId="{303BF4AB-390C-4BC2-9902-A1483672B1BE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1B7C7-7C0F-416A-AFF6-BC1C839253B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5F507096-386C-4431-AFCC-A15ED789AF7F}">
      <dgm:prSet/>
      <dgm:spPr/>
      <dgm:t>
        <a:bodyPr/>
        <a:lstStyle/>
        <a:p>
          <a:r>
            <a:rPr lang="en-US" b="0" i="0"/>
            <a:t>MySQL Workbench</a:t>
          </a:r>
          <a:endParaRPr lang="en-US"/>
        </a:p>
      </dgm:t>
    </dgm:pt>
    <dgm:pt modelId="{FAB82230-DACF-42F1-953F-824D16A4D400}" type="parTrans" cxnId="{ABD636FD-6F01-4713-8663-6EB612711F65}">
      <dgm:prSet/>
      <dgm:spPr/>
      <dgm:t>
        <a:bodyPr/>
        <a:lstStyle/>
        <a:p>
          <a:endParaRPr lang="en-US"/>
        </a:p>
      </dgm:t>
    </dgm:pt>
    <dgm:pt modelId="{20269F25-D171-4DC2-9EB8-8C1815190FF9}" type="sibTrans" cxnId="{ABD636FD-6F01-4713-8663-6EB612711F6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CB44639-FF47-47DB-938B-5545077B7AE7}">
      <dgm:prSet/>
      <dgm:spPr/>
      <dgm:t>
        <a:bodyPr/>
        <a:lstStyle/>
        <a:p>
          <a:r>
            <a:rPr lang="en-US" b="0" i="0"/>
            <a:t>Materialize CSS Framework</a:t>
          </a:r>
          <a:endParaRPr lang="en-US"/>
        </a:p>
      </dgm:t>
    </dgm:pt>
    <dgm:pt modelId="{CE57BF01-0CBA-474C-8E8B-BB7DC7DA8D61}" type="parTrans" cxnId="{B2397621-0371-480C-992B-BE7F513D1522}">
      <dgm:prSet/>
      <dgm:spPr/>
      <dgm:t>
        <a:bodyPr/>
        <a:lstStyle/>
        <a:p>
          <a:endParaRPr lang="en-US"/>
        </a:p>
      </dgm:t>
    </dgm:pt>
    <dgm:pt modelId="{A9E17783-30A2-46B2-8901-634455759EDA}" type="sibTrans" cxnId="{B2397621-0371-480C-992B-BE7F513D152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0FF99FD-1B54-4648-85A2-B2B622BF0A70}">
      <dgm:prSet/>
      <dgm:spPr/>
      <dgm:t>
        <a:bodyPr/>
        <a:lstStyle/>
        <a:p>
          <a:r>
            <a:rPr lang="en-US" b="0" i="0"/>
            <a:t>Speech Recognition</a:t>
          </a:r>
          <a:endParaRPr lang="en-US"/>
        </a:p>
      </dgm:t>
    </dgm:pt>
    <dgm:pt modelId="{F7EE0375-FA9A-461C-BC8A-DAE110023390}" type="parTrans" cxnId="{F33278AC-B5B1-4C2A-87D4-F7B0417CAC89}">
      <dgm:prSet/>
      <dgm:spPr/>
      <dgm:t>
        <a:bodyPr/>
        <a:lstStyle/>
        <a:p>
          <a:endParaRPr lang="en-US"/>
        </a:p>
      </dgm:t>
    </dgm:pt>
    <dgm:pt modelId="{6D8CDC53-59E2-4786-A4A8-77EB7EC56247}" type="sibTrans" cxnId="{F33278AC-B5B1-4C2A-87D4-F7B0417CAC8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881E7E7-1355-4281-8B7D-D63FE096C4BD}">
      <dgm:prSet/>
      <dgm:spPr/>
      <dgm:t>
        <a:bodyPr/>
        <a:lstStyle/>
        <a:p>
          <a:r>
            <a:rPr lang="en-US" b="0" i="0"/>
            <a:t>Infermedica API</a:t>
          </a:r>
          <a:endParaRPr lang="en-US"/>
        </a:p>
      </dgm:t>
    </dgm:pt>
    <dgm:pt modelId="{890EF631-182B-4B9B-98CD-E8382A993475}" type="parTrans" cxnId="{8482D3A3-5939-449B-8C20-5DDCDC43553D}">
      <dgm:prSet/>
      <dgm:spPr/>
      <dgm:t>
        <a:bodyPr/>
        <a:lstStyle/>
        <a:p>
          <a:endParaRPr lang="en-US"/>
        </a:p>
      </dgm:t>
    </dgm:pt>
    <dgm:pt modelId="{1722AB16-44C3-42E3-B54F-3E6FF7ECCC98}" type="sibTrans" cxnId="{8482D3A3-5939-449B-8C20-5DDCDC43553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DF2A0CF9-9378-4552-B8AD-1525D2F70BA0}">
      <dgm:prSet/>
      <dgm:spPr/>
      <dgm:t>
        <a:bodyPr/>
        <a:lstStyle/>
        <a:p>
          <a:r>
            <a:rPr lang="en-US" b="0" i="0"/>
            <a:t>Node &amp; Express</a:t>
          </a:r>
          <a:endParaRPr lang="en-US"/>
        </a:p>
      </dgm:t>
    </dgm:pt>
    <dgm:pt modelId="{C8364A2B-B538-4A70-8B85-DECFC824163E}" type="parTrans" cxnId="{8FE56AF2-1BD4-41D8-8ED2-B1C6B4DC79E6}">
      <dgm:prSet/>
      <dgm:spPr/>
      <dgm:t>
        <a:bodyPr/>
        <a:lstStyle/>
        <a:p>
          <a:endParaRPr lang="en-US"/>
        </a:p>
      </dgm:t>
    </dgm:pt>
    <dgm:pt modelId="{9D3BA67A-F913-4758-9833-0B751BD122EF}" type="sibTrans" cxnId="{8FE56AF2-1BD4-41D8-8ED2-B1C6B4DC79E6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2FB7FF6B-C1AE-4B71-B351-A23322EBEF89}">
      <dgm:prSet/>
      <dgm:spPr/>
      <dgm:t>
        <a:bodyPr/>
        <a:lstStyle/>
        <a:p>
          <a:r>
            <a:rPr lang="en-US" b="0" i="0" dirty="0"/>
            <a:t>HTML, CSS </a:t>
          </a:r>
          <a:r>
            <a:rPr lang="en-US" b="0" i="0" dirty="0" err="1"/>
            <a:t>Javascript</a:t>
          </a:r>
          <a:endParaRPr lang="en-US" dirty="0"/>
        </a:p>
      </dgm:t>
    </dgm:pt>
    <dgm:pt modelId="{8900F104-AB79-46FC-B558-8E79D2F25829}" type="parTrans" cxnId="{904407C1-807B-4A41-9335-456F784C5930}">
      <dgm:prSet/>
      <dgm:spPr/>
      <dgm:t>
        <a:bodyPr/>
        <a:lstStyle/>
        <a:p>
          <a:endParaRPr lang="en-US"/>
        </a:p>
      </dgm:t>
    </dgm:pt>
    <dgm:pt modelId="{D8C02655-A1D4-443D-9D51-98A44F0EED05}" type="sibTrans" cxnId="{904407C1-807B-4A41-9335-456F784C5930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8CBDA572-B7CC-417E-98CB-3CC94AE66B41}" type="pres">
      <dgm:prSet presAssocID="{0E61B7C7-7C0F-416A-AFF6-BC1C839253BD}" presName="Name0" presStyleCnt="0">
        <dgm:presLayoutVars>
          <dgm:animLvl val="lvl"/>
          <dgm:resizeHandles val="exact"/>
        </dgm:presLayoutVars>
      </dgm:prSet>
      <dgm:spPr/>
    </dgm:pt>
    <dgm:pt modelId="{43CD5873-A936-4012-8674-7F169D9930C3}" type="pres">
      <dgm:prSet presAssocID="{5F507096-386C-4431-AFCC-A15ED789AF7F}" presName="compositeNode" presStyleCnt="0">
        <dgm:presLayoutVars>
          <dgm:bulletEnabled val="1"/>
        </dgm:presLayoutVars>
      </dgm:prSet>
      <dgm:spPr/>
    </dgm:pt>
    <dgm:pt modelId="{86FAF557-E796-43E6-87E8-DD4EFFC7B2C2}" type="pres">
      <dgm:prSet presAssocID="{5F507096-386C-4431-AFCC-A15ED789AF7F}" presName="bgRect" presStyleLbl="alignNode1" presStyleIdx="0" presStyleCnt="6"/>
      <dgm:spPr/>
    </dgm:pt>
    <dgm:pt modelId="{2C557888-D7F6-4384-AE97-BF30E8E8874F}" type="pres">
      <dgm:prSet presAssocID="{20269F25-D171-4DC2-9EB8-8C1815190FF9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2E7CA37E-12BD-43FF-AD5E-A67327D6FB24}" type="pres">
      <dgm:prSet presAssocID="{5F507096-386C-4431-AFCC-A15ED789AF7F}" presName="nodeRect" presStyleLbl="alignNode1" presStyleIdx="0" presStyleCnt="6">
        <dgm:presLayoutVars>
          <dgm:bulletEnabled val="1"/>
        </dgm:presLayoutVars>
      </dgm:prSet>
      <dgm:spPr/>
    </dgm:pt>
    <dgm:pt modelId="{8E93C30C-E539-4F67-8C4C-246BE9963724}" type="pres">
      <dgm:prSet presAssocID="{20269F25-D171-4DC2-9EB8-8C1815190FF9}" presName="sibTrans" presStyleCnt="0"/>
      <dgm:spPr/>
    </dgm:pt>
    <dgm:pt modelId="{2DCFC639-4F04-44C6-9ECA-C58E87E66F1E}" type="pres">
      <dgm:prSet presAssocID="{7CB44639-FF47-47DB-938B-5545077B7AE7}" presName="compositeNode" presStyleCnt="0">
        <dgm:presLayoutVars>
          <dgm:bulletEnabled val="1"/>
        </dgm:presLayoutVars>
      </dgm:prSet>
      <dgm:spPr/>
    </dgm:pt>
    <dgm:pt modelId="{8B703228-AE22-4797-B9D7-4AA5B829E317}" type="pres">
      <dgm:prSet presAssocID="{7CB44639-FF47-47DB-938B-5545077B7AE7}" presName="bgRect" presStyleLbl="alignNode1" presStyleIdx="1" presStyleCnt="6"/>
      <dgm:spPr/>
    </dgm:pt>
    <dgm:pt modelId="{C2DA7EEB-5900-40B2-BCD9-60CE0309D3EC}" type="pres">
      <dgm:prSet presAssocID="{A9E17783-30A2-46B2-8901-634455759EDA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74DFF62D-2C93-44BB-B263-82DCD152FD0F}" type="pres">
      <dgm:prSet presAssocID="{7CB44639-FF47-47DB-938B-5545077B7AE7}" presName="nodeRect" presStyleLbl="alignNode1" presStyleIdx="1" presStyleCnt="6">
        <dgm:presLayoutVars>
          <dgm:bulletEnabled val="1"/>
        </dgm:presLayoutVars>
      </dgm:prSet>
      <dgm:spPr/>
    </dgm:pt>
    <dgm:pt modelId="{92AB4521-46BE-4554-A964-5B6E8CCAB5B0}" type="pres">
      <dgm:prSet presAssocID="{A9E17783-30A2-46B2-8901-634455759EDA}" presName="sibTrans" presStyleCnt="0"/>
      <dgm:spPr/>
    </dgm:pt>
    <dgm:pt modelId="{46DDB83E-8DD5-43F8-B12B-362015D3A387}" type="pres">
      <dgm:prSet presAssocID="{70FF99FD-1B54-4648-85A2-B2B622BF0A70}" presName="compositeNode" presStyleCnt="0">
        <dgm:presLayoutVars>
          <dgm:bulletEnabled val="1"/>
        </dgm:presLayoutVars>
      </dgm:prSet>
      <dgm:spPr/>
    </dgm:pt>
    <dgm:pt modelId="{B18F6C29-0760-42E9-BF4B-6517272E7C4B}" type="pres">
      <dgm:prSet presAssocID="{70FF99FD-1B54-4648-85A2-B2B622BF0A70}" presName="bgRect" presStyleLbl="alignNode1" presStyleIdx="2" presStyleCnt="6"/>
      <dgm:spPr/>
    </dgm:pt>
    <dgm:pt modelId="{BEE729B2-E708-40D9-824A-5BC557BE5732}" type="pres">
      <dgm:prSet presAssocID="{6D8CDC53-59E2-4786-A4A8-77EB7EC56247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B0CB0009-AF8C-4F33-A41C-7F8AC6C90980}" type="pres">
      <dgm:prSet presAssocID="{70FF99FD-1B54-4648-85A2-B2B622BF0A70}" presName="nodeRect" presStyleLbl="alignNode1" presStyleIdx="2" presStyleCnt="6">
        <dgm:presLayoutVars>
          <dgm:bulletEnabled val="1"/>
        </dgm:presLayoutVars>
      </dgm:prSet>
      <dgm:spPr/>
    </dgm:pt>
    <dgm:pt modelId="{D31FF91D-57BD-4151-8641-128E863E0EC5}" type="pres">
      <dgm:prSet presAssocID="{6D8CDC53-59E2-4786-A4A8-77EB7EC56247}" presName="sibTrans" presStyleCnt="0"/>
      <dgm:spPr/>
    </dgm:pt>
    <dgm:pt modelId="{BD100780-AFDA-4BB0-BBB9-9D80DBB073E5}" type="pres">
      <dgm:prSet presAssocID="{7881E7E7-1355-4281-8B7D-D63FE096C4BD}" presName="compositeNode" presStyleCnt="0">
        <dgm:presLayoutVars>
          <dgm:bulletEnabled val="1"/>
        </dgm:presLayoutVars>
      </dgm:prSet>
      <dgm:spPr/>
    </dgm:pt>
    <dgm:pt modelId="{2F5A1A6D-F77D-40BB-A5B9-A5251CB518EA}" type="pres">
      <dgm:prSet presAssocID="{7881E7E7-1355-4281-8B7D-D63FE096C4BD}" presName="bgRect" presStyleLbl="alignNode1" presStyleIdx="3" presStyleCnt="6"/>
      <dgm:spPr/>
    </dgm:pt>
    <dgm:pt modelId="{03433E5C-C584-465D-BBF7-D57D571203E4}" type="pres">
      <dgm:prSet presAssocID="{1722AB16-44C3-42E3-B54F-3E6FF7ECCC98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72F0A74C-B212-4249-A3C2-1E6635271785}" type="pres">
      <dgm:prSet presAssocID="{7881E7E7-1355-4281-8B7D-D63FE096C4BD}" presName="nodeRect" presStyleLbl="alignNode1" presStyleIdx="3" presStyleCnt="6">
        <dgm:presLayoutVars>
          <dgm:bulletEnabled val="1"/>
        </dgm:presLayoutVars>
      </dgm:prSet>
      <dgm:spPr/>
    </dgm:pt>
    <dgm:pt modelId="{5083159E-208D-4503-AF04-AD660BA1C211}" type="pres">
      <dgm:prSet presAssocID="{1722AB16-44C3-42E3-B54F-3E6FF7ECCC98}" presName="sibTrans" presStyleCnt="0"/>
      <dgm:spPr/>
    </dgm:pt>
    <dgm:pt modelId="{7AE6794A-2256-4EB3-9953-F191DF9BB10D}" type="pres">
      <dgm:prSet presAssocID="{DF2A0CF9-9378-4552-B8AD-1525D2F70BA0}" presName="compositeNode" presStyleCnt="0">
        <dgm:presLayoutVars>
          <dgm:bulletEnabled val="1"/>
        </dgm:presLayoutVars>
      </dgm:prSet>
      <dgm:spPr/>
    </dgm:pt>
    <dgm:pt modelId="{7A107428-19DC-4AD1-ABB0-6E071DC4ED21}" type="pres">
      <dgm:prSet presAssocID="{DF2A0CF9-9378-4552-B8AD-1525D2F70BA0}" presName="bgRect" presStyleLbl="alignNode1" presStyleIdx="4" presStyleCnt="6"/>
      <dgm:spPr/>
    </dgm:pt>
    <dgm:pt modelId="{B9B1CCF8-9BA5-4410-8D15-73F2F8A3848E}" type="pres">
      <dgm:prSet presAssocID="{9D3BA67A-F913-4758-9833-0B751BD122EF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D2B44641-A1FB-4921-8BF0-CBB76F02FAE7}" type="pres">
      <dgm:prSet presAssocID="{DF2A0CF9-9378-4552-B8AD-1525D2F70BA0}" presName="nodeRect" presStyleLbl="alignNode1" presStyleIdx="4" presStyleCnt="6">
        <dgm:presLayoutVars>
          <dgm:bulletEnabled val="1"/>
        </dgm:presLayoutVars>
      </dgm:prSet>
      <dgm:spPr/>
    </dgm:pt>
    <dgm:pt modelId="{955BFD04-9E68-4282-93E6-5BEED1BB2347}" type="pres">
      <dgm:prSet presAssocID="{9D3BA67A-F913-4758-9833-0B751BD122EF}" presName="sibTrans" presStyleCnt="0"/>
      <dgm:spPr/>
    </dgm:pt>
    <dgm:pt modelId="{E475B19A-13CB-4591-8134-C2C380AA1D65}" type="pres">
      <dgm:prSet presAssocID="{2FB7FF6B-C1AE-4B71-B351-A23322EBEF89}" presName="compositeNode" presStyleCnt="0">
        <dgm:presLayoutVars>
          <dgm:bulletEnabled val="1"/>
        </dgm:presLayoutVars>
      </dgm:prSet>
      <dgm:spPr/>
    </dgm:pt>
    <dgm:pt modelId="{1BCD5911-6134-4667-AB8C-D9F4759EFD30}" type="pres">
      <dgm:prSet presAssocID="{2FB7FF6B-C1AE-4B71-B351-A23322EBEF89}" presName="bgRect" presStyleLbl="alignNode1" presStyleIdx="5" presStyleCnt="6"/>
      <dgm:spPr/>
    </dgm:pt>
    <dgm:pt modelId="{D9CDEAFB-9D04-493C-9C80-EEE5932D387F}" type="pres">
      <dgm:prSet presAssocID="{D8C02655-A1D4-443D-9D51-98A44F0EED05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0C5CE39A-66BB-40EB-94AA-800E792CB591}" type="pres">
      <dgm:prSet presAssocID="{2FB7FF6B-C1AE-4B71-B351-A23322EBEF89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CADAAD03-2B26-4BB0-A238-AF2B68EE66EA}" type="presOf" srcId="{5F507096-386C-4431-AFCC-A15ED789AF7F}" destId="{86FAF557-E796-43E6-87E8-DD4EFFC7B2C2}" srcOrd="0" destOrd="0" presId="urn:microsoft.com/office/officeart/2016/7/layout/LinearBlockProcessNumbered"/>
    <dgm:cxn modelId="{498A4708-33C2-4315-93B7-E7CAC36F1564}" type="presOf" srcId="{5F507096-386C-4431-AFCC-A15ED789AF7F}" destId="{2E7CA37E-12BD-43FF-AD5E-A67327D6FB24}" srcOrd="1" destOrd="0" presId="urn:microsoft.com/office/officeart/2016/7/layout/LinearBlockProcessNumbered"/>
    <dgm:cxn modelId="{313E0A14-5753-42EC-B48B-FDA091C4ADF0}" type="presOf" srcId="{6D8CDC53-59E2-4786-A4A8-77EB7EC56247}" destId="{BEE729B2-E708-40D9-824A-5BC557BE5732}" srcOrd="0" destOrd="0" presId="urn:microsoft.com/office/officeart/2016/7/layout/LinearBlockProcessNumbered"/>
    <dgm:cxn modelId="{91DEBF1E-4759-48ED-9491-3582BE7448F1}" type="presOf" srcId="{7881E7E7-1355-4281-8B7D-D63FE096C4BD}" destId="{2F5A1A6D-F77D-40BB-A5B9-A5251CB518EA}" srcOrd="0" destOrd="0" presId="urn:microsoft.com/office/officeart/2016/7/layout/LinearBlockProcessNumbered"/>
    <dgm:cxn modelId="{B2397621-0371-480C-992B-BE7F513D1522}" srcId="{0E61B7C7-7C0F-416A-AFF6-BC1C839253BD}" destId="{7CB44639-FF47-47DB-938B-5545077B7AE7}" srcOrd="1" destOrd="0" parTransId="{CE57BF01-0CBA-474C-8E8B-BB7DC7DA8D61}" sibTransId="{A9E17783-30A2-46B2-8901-634455759EDA}"/>
    <dgm:cxn modelId="{20E7AA2D-775D-486A-A58B-DC165245C03F}" type="presOf" srcId="{9D3BA67A-F913-4758-9833-0B751BD122EF}" destId="{B9B1CCF8-9BA5-4410-8D15-73F2F8A3848E}" srcOrd="0" destOrd="0" presId="urn:microsoft.com/office/officeart/2016/7/layout/LinearBlockProcessNumbered"/>
    <dgm:cxn modelId="{1532ED30-147A-42E4-91D0-ADEE7149985A}" type="presOf" srcId="{2FB7FF6B-C1AE-4B71-B351-A23322EBEF89}" destId="{0C5CE39A-66BB-40EB-94AA-800E792CB591}" srcOrd="1" destOrd="0" presId="urn:microsoft.com/office/officeart/2016/7/layout/LinearBlockProcessNumbered"/>
    <dgm:cxn modelId="{5B2D0644-79BC-4164-B9FE-C88A4D6B4D2D}" type="presOf" srcId="{D8C02655-A1D4-443D-9D51-98A44F0EED05}" destId="{D9CDEAFB-9D04-493C-9C80-EEE5932D387F}" srcOrd="0" destOrd="0" presId="urn:microsoft.com/office/officeart/2016/7/layout/LinearBlockProcessNumbered"/>
    <dgm:cxn modelId="{D8DEF770-33E5-4A1E-8D5F-6CCD92495C3E}" type="presOf" srcId="{70FF99FD-1B54-4648-85A2-B2B622BF0A70}" destId="{B0CB0009-AF8C-4F33-A41C-7F8AC6C90980}" srcOrd="1" destOrd="0" presId="urn:microsoft.com/office/officeart/2016/7/layout/LinearBlockProcessNumbered"/>
    <dgm:cxn modelId="{C8066972-B300-4B41-8D77-52F100DF68BB}" type="presOf" srcId="{0E61B7C7-7C0F-416A-AFF6-BC1C839253BD}" destId="{8CBDA572-B7CC-417E-98CB-3CC94AE66B41}" srcOrd="0" destOrd="0" presId="urn:microsoft.com/office/officeart/2016/7/layout/LinearBlockProcessNumbered"/>
    <dgm:cxn modelId="{4BF65A7D-69EF-443C-B3B1-CA78C949EE82}" type="presOf" srcId="{20269F25-D171-4DC2-9EB8-8C1815190FF9}" destId="{2C557888-D7F6-4384-AE97-BF30E8E8874F}" srcOrd="0" destOrd="0" presId="urn:microsoft.com/office/officeart/2016/7/layout/LinearBlockProcessNumbered"/>
    <dgm:cxn modelId="{9F4EA283-663B-4CD6-80A6-C8D86A257631}" type="presOf" srcId="{7881E7E7-1355-4281-8B7D-D63FE096C4BD}" destId="{72F0A74C-B212-4249-A3C2-1E6635271785}" srcOrd="1" destOrd="0" presId="urn:microsoft.com/office/officeart/2016/7/layout/LinearBlockProcessNumbered"/>
    <dgm:cxn modelId="{A9FD788F-2779-4177-92F2-6FEC84D97AFC}" type="presOf" srcId="{70FF99FD-1B54-4648-85A2-B2B622BF0A70}" destId="{B18F6C29-0760-42E9-BF4B-6517272E7C4B}" srcOrd="0" destOrd="0" presId="urn:microsoft.com/office/officeart/2016/7/layout/LinearBlockProcessNumbered"/>
    <dgm:cxn modelId="{8482D3A3-5939-449B-8C20-5DDCDC43553D}" srcId="{0E61B7C7-7C0F-416A-AFF6-BC1C839253BD}" destId="{7881E7E7-1355-4281-8B7D-D63FE096C4BD}" srcOrd="3" destOrd="0" parTransId="{890EF631-182B-4B9B-98CD-E8382A993475}" sibTransId="{1722AB16-44C3-42E3-B54F-3E6FF7ECCC98}"/>
    <dgm:cxn modelId="{F33278AC-B5B1-4C2A-87D4-F7B0417CAC89}" srcId="{0E61B7C7-7C0F-416A-AFF6-BC1C839253BD}" destId="{70FF99FD-1B54-4648-85A2-B2B622BF0A70}" srcOrd="2" destOrd="0" parTransId="{F7EE0375-FA9A-461C-BC8A-DAE110023390}" sibTransId="{6D8CDC53-59E2-4786-A4A8-77EB7EC56247}"/>
    <dgm:cxn modelId="{00BEA1AD-40E7-401E-8B0D-D86504EE2AF1}" type="presOf" srcId="{7CB44639-FF47-47DB-938B-5545077B7AE7}" destId="{74DFF62D-2C93-44BB-B263-82DCD152FD0F}" srcOrd="1" destOrd="0" presId="urn:microsoft.com/office/officeart/2016/7/layout/LinearBlockProcessNumbered"/>
    <dgm:cxn modelId="{904407C1-807B-4A41-9335-456F784C5930}" srcId="{0E61B7C7-7C0F-416A-AFF6-BC1C839253BD}" destId="{2FB7FF6B-C1AE-4B71-B351-A23322EBEF89}" srcOrd="5" destOrd="0" parTransId="{8900F104-AB79-46FC-B558-8E79D2F25829}" sibTransId="{D8C02655-A1D4-443D-9D51-98A44F0EED05}"/>
    <dgm:cxn modelId="{AC1C46C6-17B6-4B9F-8A0A-1757C4E7B04D}" type="presOf" srcId="{2FB7FF6B-C1AE-4B71-B351-A23322EBEF89}" destId="{1BCD5911-6134-4667-AB8C-D9F4759EFD30}" srcOrd="0" destOrd="0" presId="urn:microsoft.com/office/officeart/2016/7/layout/LinearBlockProcessNumbered"/>
    <dgm:cxn modelId="{5DBEF3D2-AE07-48B4-A8F7-6BAAD428535F}" type="presOf" srcId="{A9E17783-30A2-46B2-8901-634455759EDA}" destId="{C2DA7EEB-5900-40B2-BCD9-60CE0309D3EC}" srcOrd="0" destOrd="0" presId="urn:microsoft.com/office/officeart/2016/7/layout/LinearBlockProcessNumbered"/>
    <dgm:cxn modelId="{319C4FDE-8309-4855-A4B5-163BFC82DAAD}" type="presOf" srcId="{1722AB16-44C3-42E3-B54F-3E6FF7ECCC98}" destId="{03433E5C-C584-465D-BBF7-D57D571203E4}" srcOrd="0" destOrd="0" presId="urn:microsoft.com/office/officeart/2016/7/layout/LinearBlockProcessNumbered"/>
    <dgm:cxn modelId="{8FE56AF2-1BD4-41D8-8ED2-B1C6B4DC79E6}" srcId="{0E61B7C7-7C0F-416A-AFF6-BC1C839253BD}" destId="{DF2A0CF9-9378-4552-B8AD-1525D2F70BA0}" srcOrd="4" destOrd="0" parTransId="{C8364A2B-B538-4A70-8B85-DECFC824163E}" sibTransId="{9D3BA67A-F913-4758-9833-0B751BD122EF}"/>
    <dgm:cxn modelId="{89C0C5F5-F4FD-4FD3-A464-5331502950DF}" type="presOf" srcId="{DF2A0CF9-9378-4552-B8AD-1525D2F70BA0}" destId="{D2B44641-A1FB-4921-8BF0-CBB76F02FAE7}" srcOrd="1" destOrd="0" presId="urn:microsoft.com/office/officeart/2016/7/layout/LinearBlockProcessNumbered"/>
    <dgm:cxn modelId="{59754EFB-DBFD-4B82-B0E7-264448439A2E}" type="presOf" srcId="{DF2A0CF9-9378-4552-B8AD-1525D2F70BA0}" destId="{7A107428-19DC-4AD1-ABB0-6E071DC4ED21}" srcOrd="0" destOrd="0" presId="urn:microsoft.com/office/officeart/2016/7/layout/LinearBlockProcessNumbered"/>
    <dgm:cxn modelId="{ABD636FD-6F01-4713-8663-6EB612711F65}" srcId="{0E61B7C7-7C0F-416A-AFF6-BC1C839253BD}" destId="{5F507096-386C-4431-AFCC-A15ED789AF7F}" srcOrd="0" destOrd="0" parTransId="{FAB82230-DACF-42F1-953F-824D16A4D400}" sibTransId="{20269F25-D171-4DC2-9EB8-8C1815190FF9}"/>
    <dgm:cxn modelId="{40FF64FF-217A-449B-8C8A-9955AF23B203}" type="presOf" srcId="{7CB44639-FF47-47DB-938B-5545077B7AE7}" destId="{8B703228-AE22-4797-B9D7-4AA5B829E317}" srcOrd="0" destOrd="0" presId="urn:microsoft.com/office/officeart/2016/7/layout/LinearBlockProcessNumbered"/>
    <dgm:cxn modelId="{8E45823A-AECE-4E24-8A86-EA385227E77E}" type="presParOf" srcId="{8CBDA572-B7CC-417E-98CB-3CC94AE66B41}" destId="{43CD5873-A936-4012-8674-7F169D9930C3}" srcOrd="0" destOrd="0" presId="urn:microsoft.com/office/officeart/2016/7/layout/LinearBlockProcessNumbered"/>
    <dgm:cxn modelId="{3E6D6397-D0C4-45D7-8598-CF5907EC2819}" type="presParOf" srcId="{43CD5873-A936-4012-8674-7F169D9930C3}" destId="{86FAF557-E796-43E6-87E8-DD4EFFC7B2C2}" srcOrd="0" destOrd="0" presId="urn:microsoft.com/office/officeart/2016/7/layout/LinearBlockProcessNumbered"/>
    <dgm:cxn modelId="{B20B95B1-68E8-4705-B441-595EA234C6B0}" type="presParOf" srcId="{43CD5873-A936-4012-8674-7F169D9930C3}" destId="{2C557888-D7F6-4384-AE97-BF30E8E8874F}" srcOrd="1" destOrd="0" presId="urn:microsoft.com/office/officeart/2016/7/layout/LinearBlockProcessNumbered"/>
    <dgm:cxn modelId="{A872DE03-FBF8-4BD8-B95F-2BABDF2C27F8}" type="presParOf" srcId="{43CD5873-A936-4012-8674-7F169D9930C3}" destId="{2E7CA37E-12BD-43FF-AD5E-A67327D6FB24}" srcOrd="2" destOrd="0" presId="urn:microsoft.com/office/officeart/2016/7/layout/LinearBlockProcessNumbered"/>
    <dgm:cxn modelId="{D576A0AE-FFA8-4A71-BB1B-6EA5717D0AA6}" type="presParOf" srcId="{8CBDA572-B7CC-417E-98CB-3CC94AE66B41}" destId="{8E93C30C-E539-4F67-8C4C-246BE9963724}" srcOrd="1" destOrd="0" presId="urn:microsoft.com/office/officeart/2016/7/layout/LinearBlockProcessNumbered"/>
    <dgm:cxn modelId="{06CEB994-947F-4C57-BE8C-A910D45D6622}" type="presParOf" srcId="{8CBDA572-B7CC-417E-98CB-3CC94AE66B41}" destId="{2DCFC639-4F04-44C6-9ECA-C58E87E66F1E}" srcOrd="2" destOrd="0" presId="urn:microsoft.com/office/officeart/2016/7/layout/LinearBlockProcessNumbered"/>
    <dgm:cxn modelId="{5B68BB21-2213-4B26-A7A4-9A2C8A69D272}" type="presParOf" srcId="{2DCFC639-4F04-44C6-9ECA-C58E87E66F1E}" destId="{8B703228-AE22-4797-B9D7-4AA5B829E317}" srcOrd="0" destOrd="0" presId="urn:microsoft.com/office/officeart/2016/7/layout/LinearBlockProcessNumbered"/>
    <dgm:cxn modelId="{2C69B190-C272-466F-AE94-EBB744110F28}" type="presParOf" srcId="{2DCFC639-4F04-44C6-9ECA-C58E87E66F1E}" destId="{C2DA7EEB-5900-40B2-BCD9-60CE0309D3EC}" srcOrd="1" destOrd="0" presId="urn:microsoft.com/office/officeart/2016/7/layout/LinearBlockProcessNumbered"/>
    <dgm:cxn modelId="{701D4E30-BD82-47BC-9925-05421FDA4704}" type="presParOf" srcId="{2DCFC639-4F04-44C6-9ECA-C58E87E66F1E}" destId="{74DFF62D-2C93-44BB-B263-82DCD152FD0F}" srcOrd="2" destOrd="0" presId="urn:microsoft.com/office/officeart/2016/7/layout/LinearBlockProcessNumbered"/>
    <dgm:cxn modelId="{5825E0B6-034B-4768-86F5-A3963FC242CC}" type="presParOf" srcId="{8CBDA572-B7CC-417E-98CB-3CC94AE66B41}" destId="{92AB4521-46BE-4554-A964-5B6E8CCAB5B0}" srcOrd="3" destOrd="0" presId="urn:microsoft.com/office/officeart/2016/7/layout/LinearBlockProcessNumbered"/>
    <dgm:cxn modelId="{19B5223A-F8D0-4C7E-BF2F-98428013394C}" type="presParOf" srcId="{8CBDA572-B7CC-417E-98CB-3CC94AE66B41}" destId="{46DDB83E-8DD5-43F8-B12B-362015D3A387}" srcOrd="4" destOrd="0" presId="urn:microsoft.com/office/officeart/2016/7/layout/LinearBlockProcessNumbered"/>
    <dgm:cxn modelId="{CA3B8CF4-127B-4A0C-9C92-688B873EE432}" type="presParOf" srcId="{46DDB83E-8DD5-43F8-B12B-362015D3A387}" destId="{B18F6C29-0760-42E9-BF4B-6517272E7C4B}" srcOrd="0" destOrd="0" presId="urn:microsoft.com/office/officeart/2016/7/layout/LinearBlockProcessNumbered"/>
    <dgm:cxn modelId="{CC4BEACF-06EA-4C55-AA40-62652F2D56E4}" type="presParOf" srcId="{46DDB83E-8DD5-43F8-B12B-362015D3A387}" destId="{BEE729B2-E708-40D9-824A-5BC557BE5732}" srcOrd="1" destOrd="0" presId="urn:microsoft.com/office/officeart/2016/7/layout/LinearBlockProcessNumbered"/>
    <dgm:cxn modelId="{ADE4F3EF-19D1-44ED-A44E-66090786D2D1}" type="presParOf" srcId="{46DDB83E-8DD5-43F8-B12B-362015D3A387}" destId="{B0CB0009-AF8C-4F33-A41C-7F8AC6C90980}" srcOrd="2" destOrd="0" presId="urn:microsoft.com/office/officeart/2016/7/layout/LinearBlockProcessNumbered"/>
    <dgm:cxn modelId="{18C9BC3E-DD00-49BD-963E-380FBA61E370}" type="presParOf" srcId="{8CBDA572-B7CC-417E-98CB-3CC94AE66B41}" destId="{D31FF91D-57BD-4151-8641-128E863E0EC5}" srcOrd="5" destOrd="0" presId="urn:microsoft.com/office/officeart/2016/7/layout/LinearBlockProcessNumbered"/>
    <dgm:cxn modelId="{E25846C6-2CA0-479A-9350-D050C8A13B9F}" type="presParOf" srcId="{8CBDA572-B7CC-417E-98CB-3CC94AE66B41}" destId="{BD100780-AFDA-4BB0-BBB9-9D80DBB073E5}" srcOrd="6" destOrd="0" presId="urn:microsoft.com/office/officeart/2016/7/layout/LinearBlockProcessNumbered"/>
    <dgm:cxn modelId="{56E65EEF-096D-4889-AE01-D1BE3ED9A8C8}" type="presParOf" srcId="{BD100780-AFDA-4BB0-BBB9-9D80DBB073E5}" destId="{2F5A1A6D-F77D-40BB-A5B9-A5251CB518EA}" srcOrd="0" destOrd="0" presId="urn:microsoft.com/office/officeart/2016/7/layout/LinearBlockProcessNumbered"/>
    <dgm:cxn modelId="{C6C7A9AC-D9E4-4BA1-8598-143E6CCC64CC}" type="presParOf" srcId="{BD100780-AFDA-4BB0-BBB9-9D80DBB073E5}" destId="{03433E5C-C584-465D-BBF7-D57D571203E4}" srcOrd="1" destOrd="0" presId="urn:microsoft.com/office/officeart/2016/7/layout/LinearBlockProcessNumbered"/>
    <dgm:cxn modelId="{BD0EBD2F-88FA-4536-9354-2C921A934614}" type="presParOf" srcId="{BD100780-AFDA-4BB0-BBB9-9D80DBB073E5}" destId="{72F0A74C-B212-4249-A3C2-1E6635271785}" srcOrd="2" destOrd="0" presId="urn:microsoft.com/office/officeart/2016/7/layout/LinearBlockProcessNumbered"/>
    <dgm:cxn modelId="{975F6DCB-6945-4672-8A79-79891CD18BC6}" type="presParOf" srcId="{8CBDA572-B7CC-417E-98CB-3CC94AE66B41}" destId="{5083159E-208D-4503-AF04-AD660BA1C211}" srcOrd="7" destOrd="0" presId="urn:microsoft.com/office/officeart/2016/7/layout/LinearBlockProcessNumbered"/>
    <dgm:cxn modelId="{26812B32-FFAB-4E9F-B2FB-62D9803DBBE0}" type="presParOf" srcId="{8CBDA572-B7CC-417E-98CB-3CC94AE66B41}" destId="{7AE6794A-2256-4EB3-9953-F191DF9BB10D}" srcOrd="8" destOrd="0" presId="urn:microsoft.com/office/officeart/2016/7/layout/LinearBlockProcessNumbered"/>
    <dgm:cxn modelId="{6088F5D5-B55A-41EA-8EC7-3A12F6AFB8FC}" type="presParOf" srcId="{7AE6794A-2256-4EB3-9953-F191DF9BB10D}" destId="{7A107428-19DC-4AD1-ABB0-6E071DC4ED21}" srcOrd="0" destOrd="0" presId="urn:microsoft.com/office/officeart/2016/7/layout/LinearBlockProcessNumbered"/>
    <dgm:cxn modelId="{BAA6FF0D-46DA-4CB9-A3C2-BF097C3D0AA4}" type="presParOf" srcId="{7AE6794A-2256-4EB3-9953-F191DF9BB10D}" destId="{B9B1CCF8-9BA5-4410-8D15-73F2F8A3848E}" srcOrd="1" destOrd="0" presId="urn:microsoft.com/office/officeart/2016/7/layout/LinearBlockProcessNumbered"/>
    <dgm:cxn modelId="{F51856CE-8CD5-46D1-848A-BE98B238925E}" type="presParOf" srcId="{7AE6794A-2256-4EB3-9953-F191DF9BB10D}" destId="{D2B44641-A1FB-4921-8BF0-CBB76F02FAE7}" srcOrd="2" destOrd="0" presId="urn:microsoft.com/office/officeart/2016/7/layout/LinearBlockProcessNumbered"/>
    <dgm:cxn modelId="{D52FCA8A-5574-421B-BA84-E39B46AC5961}" type="presParOf" srcId="{8CBDA572-B7CC-417E-98CB-3CC94AE66B41}" destId="{955BFD04-9E68-4282-93E6-5BEED1BB2347}" srcOrd="9" destOrd="0" presId="urn:microsoft.com/office/officeart/2016/7/layout/LinearBlockProcessNumbered"/>
    <dgm:cxn modelId="{BC8AE840-51B8-431D-83E9-5CA5C8BFCB00}" type="presParOf" srcId="{8CBDA572-B7CC-417E-98CB-3CC94AE66B41}" destId="{E475B19A-13CB-4591-8134-C2C380AA1D65}" srcOrd="10" destOrd="0" presId="urn:microsoft.com/office/officeart/2016/7/layout/LinearBlockProcessNumbered"/>
    <dgm:cxn modelId="{399B563E-05A6-4C9E-BD9F-6DA80D6E0ADE}" type="presParOf" srcId="{E475B19A-13CB-4591-8134-C2C380AA1D65}" destId="{1BCD5911-6134-4667-AB8C-D9F4759EFD30}" srcOrd="0" destOrd="0" presId="urn:microsoft.com/office/officeart/2016/7/layout/LinearBlockProcessNumbered"/>
    <dgm:cxn modelId="{60BDC165-CD23-474B-8E75-EF48D691C54E}" type="presParOf" srcId="{E475B19A-13CB-4591-8134-C2C380AA1D65}" destId="{D9CDEAFB-9D04-493C-9C80-EEE5932D387F}" srcOrd="1" destOrd="0" presId="urn:microsoft.com/office/officeart/2016/7/layout/LinearBlockProcessNumbered"/>
    <dgm:cxn modelId="{47EEFE72-937D-4BF6-BBEA-4C9E3D036AA8}" type="presParOf" srcId="{E475B19A-13CB-4591-8134-C2C380AA1D65}" destId="{0C5CE39A-66BB-40EB-94AA-800E792CB59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AA6390-90F8-4BEF-BAC3-FEC3DF38B389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5FCC4A9-D159-42D6-B2E8-5B8C428A061A}">
      <dgm:prSet/>
      <dgm:spPr/>
      <dgm:t>
        <a:bodyPr/>
        <a:lstStyle/>
        <a:p>
          <a:r>
            <a:rPr lang="en-US" dirty="0"/>
            <a:t>Passport</a:t>
          </a:r>
        </a:p>
      </dgm:t>
    </dgm:pt>
    <dgm:pt modelId="{3D1BA914-E690-4C49-BD86-44C3A5CA0EB3}" type="parTrans" cxnId="{77AB97AC-2A76-4497-9817-33286B553F85}">
      <dgm:prSet/>
      <dgm:spPr/>
      <dgm:t>
        <a:bodyPr/>
        <a:lstStyle/>
        <a:p>
          <a:endParaRPr lang="en-US"/>
        </a:p>
      </dgm:t>
    </dgm:pt>
    <dgm:pt modelId="{D79124EF-95D1-46AA-B0C3-DC68BEE086DF}" type="sibTrans" cxnId="{77AB97AC-2A76-4497-9817-33286B553F85}">
      <dgm:prSet/>
      <dgm:spPr/>
      <dgm:t>
        <a:bodyPr/>
        <a:lstStyle/>
        <a:p>
          <a:endParaRPr lang="en-US"/>
        </a:p>
      </dgm:t>
    </dgm:pt>
    <dgm:pt modelId="{3FE87EC2-9284-40E5-B166-957EE2C45F5C}">
      <dgm:prSet/>
      <dgm:spPr/>
      <dgm:t>
        <a:bodyPr/>
        <a:lstStyle/>
        <a:p>
          <a:r>
            <a:rPr lang="en-US" dirty="0"/>
            <a:t>Implementing the account and login system via passport.js was time consuming</a:t>
          </a:r>
        </a:p>
      </dgm:t>
    </dgm:pt>
    <dgm:pt modelId="{74856F27-9535-422E-BAB9-5E2CFB7BFF7F}" type="parTrans" cxnId="{436F371B-B2AB-4235-A83E-511CEB964F75}">
      <dgm:prSet/>
      <dgm:spPr/>
      <dgm:t>
        <a:bodyPr/>
        <a:lstStyle/>
        <a:p>
          <a:endParaRPr lang="en-US"/>
        </a:p>
      </dgm:t>
    </dgm:pt>
    <dgm:pt modelId="{B7A9AD59-C213-4002-91F8-0123CCEA1FAB}" type="sibTrans" cxnId="{436F371B-B2AB-4235-A83E-511CEB964F75}">
      <dgm:prSet/>
      <dgm:spPr/>
      <dgm:t>
        <a:bodyPr/>
        <a:lstStyle/>
        <a:p>
          <a:endParaRPr lang="en-US"/>
        </a:p>
      </dgm:t>
    </dgm:pt>
    <dgm:pt modelId="{F11E3912-A9EF-475D-9CBD-2F1924A7B0CA}">
      <dgm:prSet/>
      <dgm:spPr/>
      <dgm:t>
        <a:bodyPr/>
        <a:lstStyle/>
        <a:p>
          <a:r>
            <a:rPr lang="en-US" dirty="0"/>
            <a:t>Collecting Speech</a:t>
          </a:r>
        </a:p>
      </dgm:t>
    </dgm:pt>
    <dgm:pt modelId="{085891F4-0E6D-4ED4-9C08-85887551A163}" type="parTrans" cxnId="{AD813590-6D54-4E2A-B3BA-23791108FA6A}">
      <dgm:prSet/>
      <dgm:spPr/>
      <dgm:t>
        <a:bodyPr/>
        <a:lstStyle/>
        <a:p>
          <a:endParaRPr lang="en-US"/>
        </a:p>
      </dgm:t>
    </dgm:pt>
    <dgm:pt modelId="{86574DDB-BADD-42FC-A56D-4A058B0C261A}" type="sibTrans" cxnId="{AD813590-6D54-4E2A-B3BA-23791108FA6A}">
      <dgm:prSet/>
      <dgm:spPr/>
      <dgm:t>
        <a:bodyPr/>
        <a:lstStyle/>
        <a:p>
          <a:endParaRPr lang="en-US"/>
        </a:p>
      </dgm:t>
    </dgm:pt>
    <dgm:pt modelId="{1DDB6482-ACAC-4866-A223-A7A8B656E753}">
      <dgm:prSet/>
      <dgm:spPr/>
      <dgm:t>
        <a:bodyPr/>
        <a:lstStyle/>
        <a:p>
          <a:r>
            <a:rPr lang="en-US" dirty="0"/>
            <a:t>Connecting google speech into the application with vocal input</a:t>
          </a:r>
        </a:p>
      </dgm:t>
    </dgm:pt>
    <dgm:pt modelId="{B167EDFE-A9E3-4BDD-8423-ED2CD73DD639}" type="parTrans" cxnId="{906C1CB5-1588-44B4-B475-80E798993869}">
      <dgm:prSet/>
      <dgm:spPr/>
      <dgm:t>
        <a:bodyPr/>
        <a:lstStyle/>
        <a:p>
          <a:endParaRPr lang="en-US"/>
        </a:p>
      </dgm:t>
    </dgm:pt>
    <dgm:pt modelId="{1A625B0F-7B13-4DAB-A2BD-ABF74BAA1419}" type="sibTrans" cxnId="{906C1CB5-1588-44B4-B475-80E798993869}">
      <dgm:prSet/>
      <dgm:spPr/>
      <dgm:t>
        <a:bodyPr/>
        <a:lstStyle/>
        <a:p>
          <a:endParaRPr lang="en-US"/>
        </a:p>
      </dgm:t>
    </dgm:pt>
    <dgm:pt modelId="{6201B523-FD49-45AE-95F2-366FED7003AF}">
      <dgm:prSet/>
      <dgm:spPr/>
      <dgm:t>
        <a:bodyPr/>
        <a:lstStyle/>
        <a:p>
          <a:r>
            <a:rPr lang="en-US" dirty="0" err="1"/>
            <a:t>Async</a:t>
          </a:r>
          <a:r>
            <a:rPr lang="en-US" dirty="0"/>
            <a:t> Java</a:t>
          </a:r>
        </a:p>
      </dgm:t>
    </dgm:pt>
    <dgm:pt modelId="{E6355351-DCD3-4197-97C9-284DDB9FB2BD}" type="parTrans" cxnId="{1C7237B1-B9F6-4216-A521-427D7ECACBEE}">
      <dgm:prSet/>
      <dgm:spPr/>
      <dgm:t>
        <a:bodyPr/>
        <a:lstStyle/>
        <a:p>
          <a:endParaRPr lang="en-US"/>
        </a:p>
      </dgm:t>
    </dgm:pt>
    <dgm:pt modelId="{718C0D2C-21A3-4C66-80F9-20B8D47ED3E5}" type="sibTrans" cxnId="{1C7237B1-B9F6-4216-A521-427D7ECACBEE}">
      <dgm:prSet/>
      <dgm:spPr/>
    </dgm:pt>
    <dgm:pt modelId="{6C2CED1C-978D-40E0-BCEF-83D1EABB25F3}">
      <dgm:prSet/>
      <dgm:spPr/>
      <dgm:t>
        <a:bodyPr/>
        <a:lstStyle/>
        <a:p>
          <a:r>
            <a:rPr lang="en-US" dirty="0"/>
            <a:t>Making sequential SQL queries and having it display on the page proved very challenging.</a:t>
          </a:r>
        </a:p>
      </dgm:t>
    </dgm:pt>
    <dgm:pt modelId="{A2714BDF-660E-4E59-9DD5-9BBCEAAE746C}" type="parTrans" cxnId="{8FE17615-63F6-4033-B8F9-180A3F7543F9}">
      <dgm:prSet/>
      <dgm:spPr/>
      <dgm:t>
        <a:bodyPr/>
        <a:lstStyle/>
        <a:p>
          <a:endParaRPr lang="en-US"/>
        </a:p>
      </dgm:t>
    </dgm:pt>
    <dgm:pt modelId="{F1C3E39D-0C5F-4B7B-A542-BEF726174056}" type="sibTrans" cxnId="{8FE17615-63F6-4033-B8F9-180A3F7543F9}">
      <dgm:prSet/>
      <dgm:spPr/>
    </dgm:pt>
    <dgm:pt modelId="{17DA19D7-0862-440E-8876-151B41764A9F}" type="pres">
      <dgm:prSet presAssocID="{F1AA6390-90F8-4BEF-BAC3-FEC3DF38B389}" presName="Name0" presStyleCnt="0">
        <dgm:presLayoutVars>
          <dgm:dir/>
          <dgm:animLvl val="lvl"/>
          <dgm:resizeHandles val="exact"/>
        </dgm:presLayoutVars>
      </dgm:prSet>
      <dgm:spPr/>
    </dgm:pt>
    <dgm:pt modelId="{479ABF4C-DA32-4C2B-9B77-2E1D5E674766}" type="pres">
      <dgm:prSet presAssocID="{05FCC4A9-D159-42D6-B2E8-5B8C428A061A}" presName="composite" presStyleCnt="0"/>
      <dgm:spPr/>
    </dgm:pt>
    <dgm:pt modelId="{6DEC7BED-0D56-4BC4-9FBF-68F70335BBF8}" type="pres">
      <dgm:prSet presAssocID="{05FCC4A9-D159-42D6-B2E8-5B8C428A061A}" presName="parTx" presStyleLbl="alignNode1" presStyleIdx="0" presStyleCnt="3">
        <dgm:presLayoutVars>
          <dgm:chMax val="0"/>
          <dgm:chPref val="0"/>
        </dgm:presLayoutVars>
      </dgm:prSet>
      <dgm:spPr/>
    </dgm:pt>
    <dgm:pt modelId="{B5713832-D5D6-4A0E-AFC1-748791BD5B30}" type="pres">
      <dgm:prSet presAssocID="{05FCC4A9-D159-42D6-B2E8-5B8C428A061A}" presName="desTx" presStyleLbl="alignAccFollowNode1" presStyleIdx="0" presStyleCnt="3">
        <dgm:presLayoutVars/>
      </dgm:prSet>
      <dgm:spPr/>
    </dgm:pt>
    <dgm:pt modelId="{9A8AABFB-F0F3-425C-8721-99B5B52C1FB1}" type="pres">
      <dgm:prSet presAssocID="{D79124EF-95D1-46AA-B0C3-DC68BEE086DF}" presName="space" presStyleCnt="0"/>
      <dgm:spPr/>
    </dgm:pt>
    <dgm:pt modelId="{43619A58-134C-4E35-A280-5FC9EA99D81C}" type="pres">
      <dgm:prSet presAssocID="{F11E3912-A9EF-475D-9CBD-2F1924A7B0CA}" presName="composite" presStyleCnt="0"/>
      <dgm:spPr/>
    </dgm:pt>
    <dgm:pt modelId="{32BB4C5F-6631-454C-950A-B686CB95A338}" type="pres">
      <dgm:prSet presAssocID="{F11E3912-A9EF-475D-9CBD-2F1924A7B0CA}" presName="parTx" presStyleLbl="alignNode1" presStyleIdx="1" presStyleCnt="3">
        <dgm:presLayoutVars>
          <dgm:chMax val="0"/>
          <dgm:chPref val="0"/>
        </dgm:presLayoutVars>
      </dgm:prSet>
      <dgm:spPr/>
    </dgm:pt>
    <dgm:pt modelId="{698A1184-EFE8-434C-AC48-B235E037728F}" type="pres">
      <dgm:prSet presAssocID="{F11E3912-A9EF-475D-9CBD-2F1924A7B0CA}" presName="desTx" presStyleLbl="alignAccFollowNode1" presStyleIdx="1" presStyleCnt="3">
        <dgm:presLayoutVars/>
      </dgm:prSet>
      <dgm:spPr/>
    </dgm:pt>
    <dgm:pt modelId="{AE5AEA2C-AA8B-4BBD-96B0-ACA55B46ED77}" type="pres">
      <dgm:prSet presAssocID="{86574DDB-BADD-42FC-A56D-4A058B0C261A}" presName="space" presStyleCnt="0"/>
      <dgm:spPr/>
    </dgm:pt>
    <dgm:pt modelId="{5F8A2C00-7518-4FCC-9538-CB86EE8D9252}" type="pres">
      <dgm:prSet presAssocID="{6201B523-FD49-45AE-95F2-366FED7003AF}" presName="composite" presStyleCnt="0"/>
      <dgm:spPr/>
    </dgm:pt>
    <dgm:pt modelId="{2BEA0921-E1FF-4D96-BFE7-25EEA212224A}" type="pres">
      <dgm:prSet presAssocID="{6201B523-FD49-45AE-95F2-366FED7003AF}" presName="parTx" presStyleLbl="alignNode1" presStyleIdx="2" presStyleCnt="3">
        <dgm:presLayoutVars>
          <dgm:chMax val="0"/>
          <dgm:chPref val="0"/>
        </dgm:presLayoutVars>
      </dgm:prSet>
      <dgm:spPr/>
    </dgm:pt>
    <dgm:pt modelId="{22741596-A1D0-4AC8-8530-412E84952E01}" type="pres">
      <dgm:prSet presAssocID="{6201B523-FD49-45AE-95F2-366FED7003AF}" presName="desTx" presStyleLbl="alignAccFollowNode1" presStyleIdx="2" presStyleCnt="3">
        <dgm:presLayoutVars/>
      </dgm:prSet>
      <dgm:spPr/>
    </dgm:pt>
  </dgm:ptLst>
  <dgm:cxnLst>
    <dgm:cxn modelId="{8FE17615-63F6-4033-B8F9-180A3F7543F9}" srcId="{6201B523-FD49-45AE-95F2-366FED7003AF}" destId="{6C2CED1C-978D-40E0-BCEF-83D1EABB25F3}" srcOrd="0" destOrd="0" parTransId="{A2714BDF-660E-4E59-9DD5-9BBCEAAE746C}" sibTransId="{F1C3E39D-0C5F-4B7B-A542-BEF726174056}"/>
    <dgm:cxn modelId="{436F371B-B2AB-4235-A83E-511CEB964F75}" srcId="{05FCC4A9-D159-42D6-B2E8-5B8C428A061A}" destId="{3FE87EC2-9284-40E5-B166-957EE2C45F5C}" srcOrd="0" destOrd="0" parTransId="{74856F27-9535-422E-BAB9-5E2CFB7BFF7F}" sibTransId="{B7A9AD59-C213-4002-91F8-0123CCEA1FAB}"/>
    <dgm:cxn modelId="{82C9C455-1452-4987-B604-10A0D5C47937}" type="presOf" srcId="{F11E3912-A9EF-475D-9CBD-2F1924A7B0CA}" destId="{32BB4C5F-6631-454C-950A-B686CB95A338}" srcOrd="0" destOrd="0" presId="urn:microsoft.com/office/officeart/2016/7/layout/HorizontalActionList"/>
    <dgm:cxn modelId="{EBF8E476-A4FA-4E8C-B9B1-848C6B85E6AA}" type="presOf" srcId="{1DDB6482-ACAC-4866-A223-A7A8B656E753}" destId="{698A1184-EFE8-434C-AC48-B235E037728F}" srcOrd="0" destOrd="0" presId="urn:microsoft.com/office/officeart/2016/7/layout/HorizontalActionList"/>
    <dgm:cxn modelId="{F000BC7B-8397-4D58-8CC1-A9807FF8C0FD}" type="presOf" srcId="{05FCC4A9-D159-42D6-B2E8-5B8C428A061A}" destId="{6DEC7BED-0D56-4BC4-9FBF-68F70335BBF8}" srcOrd="0" destOrd="0" presId="urn:microsoft.com/office/officeart/2016/7/layout/HorizontalActionList"/>
    <dgm:cxn modelId="{AD813590-6D54-4E2A-B3BA-23791108FA6A}" srcId="{F1AA6390-90F8-4BEF-BAC3-FEC3DF38B389}" destId="{F11E3912-A9EF-475D-9CBD-2F1924A7B0CA}" srcOrd="1" destOrd="0" parTransId="{085891F4-0E6D-4ED4-9C08-85887551A163}" sibTransId="{86574DDB-BADD-42FC-A56D-4A058B0C261A}"/>
    <dgm:cxn modelId="{77AB97AC-2A76-4497-9817-33286B553F85}" srcId="{F1AA6390-90F8-4BEF-BAC3-FEC3DF38B389}" destId="{05FCC4A9-D159-42D6-B2E8-5B8C428A061A}" srcOrd="0" destOrd="0" parTransId="{3D1BA914-E690-4C49-BD86-44C3A5CA0EB3}" sibTransId="{D79124EF-95D1-46AA-B0C3-DC68BEE086DF}"/>
    <dgm:cxn modelId="{1C7237B1-B9F6-4216-A521-427D7ECACBEE}" srcId="{F1AA6390-90F8-4BEF-BAC3-FEC3DF38B389}" destId="{6201B523-FD49-45AE-95F2-366FED7003AF}" srcOrd="2" destOrd="0" parTransId="{E6355351-DCD3-4197-97C9-284DDB9FB2BD}" sibTransId="{718C0D2C-21A3-4C66-80F9-20B8D47ED3E5}"/>
    <dgm:cxn modelId="{906C1CB5-1588-44B4-B475-80E798993869}" srcId="{F11E3912-A9EF-475D-9CBD-2F1924A7B0CA}" destId="{1DDB6482-ACAC-4866-A223-A7A8B656E753}" srcOrd="0" destOrd="0" parTransId="{B167EDFE-A9E3-4BDD-8423-ED2CD73DD639}" sibTransId="{1A625B0F-7B13-4DAB-A2BD-ABF74BAA1419}"/>
    <dgm:cxn modelId="{4A7EB4F6-A87F-45FA-AE0C-2602EDBB58FB}" type="presOf" srcId="{3FE87EC2-9284-40E5-B166-957EE2C45F5C}" destId="{B5713832-D5D6-4A0E-AFC1-748791BD5B30}" srcOrd="0" destOrd="0" presId="urn:microsoft.com/office/officeart/2016/7/layout/HorizontalActionList"/>
    <dgm:cxn modelId="{11E02CFE-9512-478D-8D87-3405B6ED7B7E}" type="presOf" srcId="{F1AA6390-90F8-4BEF-BAC3-FEC3DF38B389}" destId="{17DA19D7-0862-440E-8876-151B41764A9F}" srcOrd="0" destOrd="0" presId="urn:microsoft.com/office/officeart/2016/7/layout/HorizontalActionList"/>
    <dgm:cxn modelId="{D7A0F3FE-98EF-4BC4-B064-074BF33349CC}" type="presOf" srcId="{6201B523-FD49-45AE-95F2-366FED7003AF}" destId="{2BEA0921-E1FF-4D96-BFE7-25EEA212224A}" srcOrd="0" destOrd="0" presId="urn:microsoft.com/office/officeart/2016/7/layout/HorizontalActionList"/>
    <dgm:cxn modelId="{0A628FFF-8613-4C10-B3BB-66E2F6E2800F}" type="presOf" srcId="{6C2CED1C-978D-40E0-BCEF-83D1EABB25F3}" destId="{22741596-A1D0-4AC8-8530-412E84952E01}" srcOrd="0" destOrd="0" presId="urn:microsoft.com/office/officeart/2016/7/layout/HorizontalActionList"/>
    <dgm:cxn modelId="{C19CAFFC-59BF-429D-A67E-EE50068A86D7}" type="presParOf" srcId="{17DA19D7-0862-440E-8876-151B41764A9F}" destId="{479ABF4C-DA32-4C2B-9B77-2E1D5E674766}" srcOrd="0" destOrd="0" presId="urn:microsoft.com/office/officeart/2016/7/layout/HorizontalActionList"/>
    <dgm:cxn modelId="{C2FFE2DB-655F-4034-8375-CB6373370095}" type="presParOf" srcId="{479ABF4C-DA32-4C2B-9B77-2E1D5E674766}" destId="{6DEC7BED-0D56-4BC4-9FBF-68F70335BBF8}" srcOrd="0" destOrd="0" presId="urn:microsoft.com/office/officeart/2016/7/layout/HorizontalActionList"/>
    <dgm:cxn modelId="{C605E33E-C809-433C-9893-378333177D73}" type="presParOf" srcId="{479ABF4C-DA32-4C2B-9B77-2E1D5E674766}" destId="{B5713832-D5D6-4A0E-AFC1-748791BD5B30}" srcOrd="1" destOrd="0" presId="urn:microsoft.com/office/officeart/2016/7/layout/HorizontalActionList"/>
    <dgm:cxn modelId="{A9D08933-C9B2-436D-B918-47DAC6B9ACB0}" type="presParOf" srcId="{17DA19D7-0862-440E-8876-151B41764A9F}" destId="{9A8AABFB-F0F3-425C-8721-99B5B52C1FB1}" srcOrd="1" destOrd="0" presId="urn:microsoft.com/office/officeart/2016/7/layout/HorizontalActionList"/>
    <dgm:cxn modelId="{D60D8C71-48A8-47BF-ADC4-A72539525EB4}" type="presParOf" srcId="{17DA19D7-0862-440E-8876-151B41764A9F}" destId="{43619A58-134C-4E35-A280-5FC9EA99D81C}" srcOrd="2" destOrd="0" presId="urn:microsoft.com/office/officeart/2016/7/layout/HorizontalActionList"/>
    <dgm:cxn modelId="{F5D541E2-5DF5-4654-97B1-B8271F243D85}" type="presParOf" srcId="{43619A58-134C-4E35-A280-5FC9EA99D81C}" destId="{32BB4C5F-6631-454C-950A-B686CB95A338}" srcOrd="0" destOrd="0" presId="urn:microsoft.com/office/officeart/2016/7/layout/HorizontalActionList"/>
    <dgm:cxn modelId="{7F604DBC-5DC6-4314-BE6E-B6DBDED81E16}" type="presParOf" srcId="{43619A58-134C-4E35-A280-5FC9EA99D81C}" destId="{698A1184-EFE8-434C-AC48-B235E037728F}" srcOrd="1" destOrd="0" presId="urn:microsoft.com/office/officeart/2016/7/layout/HorizontalActionList"/>
    <dgm:cxn modelId="{066D2314-9176-431F-BEC0-78C503E48D83}" type="presParOf" srcId="{17DA19D7-0862-440E-8876-151B41764A9F}" destId="{AE5AEA2C-AA8B-4BBD-96B0-ACA55B46ED77}" srcOrd="3" destOrd="0" presId="urn:microsoft.com/office/officeart/2016/7/layout/HorizontalActionList"/>
    <dgm:cxn modelId="{69450E25-BA20-4478-8AEA-0F4202233B8E}" type="presParOf" srcId="{17DA19D7-0862-440E-8876-151B41764A9F}" destId="{5F8A2C00-7518-4FCC-9538-CB86EE8D9252}" srcOrd="4" destOrd="0" presId="urn:microsoft.com/office/officeart/2016/7/layout/HorizontalActionList"/>
    <dgm:cxn modelId="{528F911D-5C62-4E27-90A2-3E1162CB43F0}" type="presParOf" srcId="{5F8A2C00-7518-4FCC-9538-CB86EE8D9252}" destId="{2BEA0921-E1FF-4D96-BFE7-25EEA212224A}" srcOrd="0" destOrd="0" presId="urn:microsoft.com/office/officeart/2016/7/layout/HorizontalActionList"/>
    <dgm:cxn modelId="{E581DEC3-75BC-46BB-B742-BC474A5B5656}" type="presParOf" srcId="{5F8A2C00-7518-4FCC-9538-CB86EE8D9252}" destId="{22741596-A1D0-4AC8-8530-412E84952E0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A97D67-4997-4F4E-A43C-BA52E61CA1D5}" type="doc">
      <dgm:prSet loTypeId="urn:microsoft.com/office/officeart/2005/8/layout/cycle5" loCatId="Inbo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E54B2AF-6900-4F0F-88F8-BF8112417C62}">
      <dgm:prSet/>
      <dgm:spPr/>
      <dgm:t>
        <a:bodyPr/>
        <a:lstStyle/>
        <a:p>
          <a:r>
            <a:rPr lang="en-US" dirty="0"/>
            <a:t>Ease of Use features: more polish</a:t>
          </a:r>
        </a:p>
      </dgm:t>
    </dgm:pt>
    <dgm:pt modelId="{30247F96-5AB1-428C-84C6-959C2B5104B9}" type="parTrans" cxnId="{87F6296F-73BC-4215-80C0-992605161DFA}">
      <dgm:prSet/>
      <dgm:spPr/>
      <dgm:t>
        <a:bodyPr/>
        <a:lstStyle/>
        <a:p>
          <a:endParaRPr lang="en-US"/>
        </a:p>
      </dgm:t>
    </dgm:pt>
    <dgm:pt modelId="{5F45D742-8F94-41DE-A719-964A42BB08AB}" type="sibTrans" cxnId="{87F6296F-73BC-4215-80C0-992605161DFA}">
      <dgm:prSet/>
      <dgm:spPr/>
      <dgm:t>
        <a:bodyPr/>
        <a:lstStyle/>
        <a:p>
          <a:endParaRPr lang="en-US"/>
        </a:p>
      </dgm:t>
    </dgm:pt>
    <dgm:pt modelId="{97A22A46-6709-453F-8FD2-F1BDC6AB5D8E}">
      <dgm:prSet/>
      <dgm:spPr/>
      <dgm:t>
        <a:bodyPr/>
        <a:lstStyle/>
        <a:p>
          <a:r>
            <a:rPr lang="en-US"/>
            <a:t>Locating nearby specialists to treat diagnosed illnesses via Google Maps API</a:t>
          </a:r>
        </a:p>
      </dgm:t>
    </dgm:pt>
    <dgm:pt modelId="{2D1D3234-1522-4435-95FA-F4B876931597}" type="parTrans" cxnId="{CB57AE03-162E-4B7B-8650-61B5DA3AF178}">
      <dgm:prSet/>
      <dgm:spPr/>
      <dgm:t>
        <a:bodyPr/>
        <a:lstStyle/>
        <a:p>
          <a:endParaRPr lang="en-US"/>
        </a:p>
      </dgm:t>
    </dgm:pt>
    <dgm:pt modelId="{8407F460-93E5-4B6A-A4F5-91A76A0D1A76}" type="sibTrans" cxnId="{CB57AE03-162E-4B7B-8650-61B5DA3AF178}">
      <dgm:prSet/>
      <dgm:spPr/>
      <dgm:t>
        <a:bodyPr/>
        <a:lstStyle/>
        <a:p>
          <a:endParaRPr lang="en-US"/>
        </a:p>
      </dgm:t>
    </dgm:pt>
    <dgm:pt modelId="{8288DF16-74E8-40C9-8A68-FCD4762EC6BE}">
      <dgm:prSet/>
      <dgm:spPr/>
      <dgm:t>
        <a:bodyPr/>
        <a:lstStyle/>
        <a:p>
          <a:r>
            <a:rPr lang="en-US"/>
            <a:t>Have diagnosis read through a text-to-speech mechanism</a:t>
          </a:r>
        </a:p>
      </dgm:t>
    </dgm:pt>
    <dgm:pt modelId="{A119F14D-520A-4B94-A5CD-B6A6BBBB4BDC}" type="parTrans" cxnId="{4311A9A2-FF5A-4837-AF76-74D2E869047C}">
      <dgm:prSet/>
      <dgm:spPr/>
      <dgm:t>
        <a:bodyPr/>
        <a:lstStyle/>
        <a:p>
          <a:endParaRPr lang="en-US"/>
        </a:p>
      </dgm:t>
    </dgm:pt>
    <dgm:pt modelId="{6AA730E3-9C08-4BA0-9F67-202D1FF6D963}" type="sibTrans" cxnId="{4311A9A2-FF5A-4837-AF76-74D2E869047C}">
      <dgm:prSet/>
      <dgm:spPr/>
      <dgm:t>
        <a:bodyPr/>
        <a:lstStyle/>
        <a:p>
          <a:endParaRPr lang="en-US"/>
        </a:p>
      </dgm:t>
    </dgm:pt>
    <dgm:pt modelId="{D0617423-BD28-42C5-8A9A-3880C2F71636}">
      <dgm:prSet/>
      <dgm:spPr/>
      <dgm:t>
        <a:bodyPr/>
        <a:lstStyle/>
        <a:p>
          <a:r>
            <a:rPr lang="en-US" dirty="0"/>
            <a:t>Connect to other resources so users can research their diagnosis</a:t>
          </a:r>
        </a:p>
      </dgm:t>
    </dgm:pt>
    <dgm:pt modelId="{CD8AB361-F847-4E5D-BB8C-D43174E7A0A8}" type="parTrans" cxnId="{C1A7A7A8-667B-479F-87FD-425ADA52F1D9}">
      <dgm:prSet/>
      <dgm:spPr/>
      <dgm:t>
        <a:bodyPr/>
        <a:lstStyle/>
        <a:p>
          <a:endParaRPr lang="en-US"/>
        </a:p>
      </dgm:t>
    </dgm:pt>
    <dgm:pt modelId="{CB9E22CB-C09E-4BEC-BA47-1B7A8AF95241}" type="sibTrans" cxnId="{C1A7A7A8-667B-479F-87FD-425ADA52F1D9}">
      <dgm:prSet/>
      <dgm:spPr/>
      <dgm:t>
        <a:bodyPr/>
        <a:lstStyle/>
        <a:p>
          <a:endParaRPr lang="en-US"/>
        </a:p>
      </dgm:t>
    </dgm:pt>
    <dgm:pt modelId="{9C896672-9CB6-4668-B03D-BA093CDE7E9E}" type="pres">
      <dgm:prSet presAssocID="{E3A97D67-4997-4F4E-A43C-BA52E61CA1D5}" presName="cycle" presStyleCnt="0">
        <dgm:presLayoutVars>
          <dgm:dir/>
          <dgm:resizeHandles val="exact"/>
        </dgm:presLayoutVars>
      </dgm:prSet>
      <dgm:spPr/>
    </dgm:pt>
    <dgm:pt modelId="{90B1D769-6BF9-459A-B99A-35E0E25C0418}" type="pres">
      <dgm:prSet presAssocID="{1E54B2AF-6900-4F0F-88F8-BF8112417C62}" presName="node" presStyleLbl="node1" presStyleIdx="0" presStyleCnt="4" custScaleX="116631" custScaleY="125248">
        <dgm:presLayoutVars>
          <dgm:bulletEnabled val="1"/>
        </dgm:presLayoutVars>
      </dgm:prSet>
      <dgm:spPr/>
    </dgm:pt>
    <dgm:pt modelId="{16ED7411-2B10-4CF9-A239-C97DCA4EE702}" type="pres">
      <dgm:prSet presAssocID="{1E54B2AF-6900-4F0F-88F8-BF8112417C62}" presName="spNode" presStyleCnt="0"/>
      <dgm:spPr/>
    </dgm:pt>
    <dgm:pt modelId="{A57627C5-96DB-4B12-B326-82715E23F113}" type="pres">
      <dgm:prSet presAssocID="{5F45D742-8F94-41DE-A719-964A42BB08AB}" presName="sibTrans" presStyleLbl="sibTrans1D1" presStyleIdx="0" presStyleCnt="4"/>
      <dgm:spPr/>
    </dgm:pt>
    <dgm:pt modelId="{821A8BBF-55EB-4E74-920B-A5F05C29B480}" type="pres">
      <dgm:prSet presAssocID="{97A22A46-6709-453F-8FD2-F1BDC6AB5D8E}" presName="node" presStyleLbl="node1" presStyleIdx="1" presStyleCnt="4" custScaleX="116214" custScaleY="130304">
        <dgm:presLayoutVars>
          <dgm:bulletEnabled val="1"/>
        </dgm:presLayoutVars>
      </dgm:prSet>
      <dgm:spPr/>
    </dgm:pt>
    <dgm:pt modelId="{B1C87603-B3F0-4513-9D0E-66827582509D}" type="pres">
      <dgm:prSet presAssocID="{97A22A46-6709-453F-8FD2-F1BDC6AB5D8E}" presName="spNode" presStyleCnt="0"/>
      <dgm:spPr/>
    </dgm:pt>
    <dgm:pt modelId="{9BA8ACE5-8A82-44D2-9530-3748BBA2C5EB}" type="pres">
      <dgm:prSet presAssocID="{8407F460-93E5-4B6A-A4F5-91A76A0D1A76}" presName="sibTrans" presStyleLbl="sibTrans1D1" presStyleIdx="1" presStyleCnt="4"/>
      <dgm:spPr/>
    </dgm:pt>
    <dgm:pt modelId="{7A08D214-D106-451C-9A64-7C3D6598206C}" type="pres">
      <dgm:prSet presAssocID="{8288DF16-74E8-40C9-8A68-FCD4762EC6BE}" presName="node" presStyleLbl="node1" presStyleIdx="2" presStyleCnt="4" custScaleX="121034" custScaleY="127878">
        <dgm:presLayoutVars>
          <dgm:bulletEnabled val="1"/>
        </dgm:presLayoutVars>
      </dgm:prSet>
      <dgm:spPr/>
    </dgm:pt>
    <dgm:pt modelId="{874C5FF8-0FF8-4FDE-A959-5B3C1FB65E9F}" type="pres">
      <dgm:prSet presAssocID="{8288DF16-74E8-40C9-8A68-FCD4762EC6BE}" presName="spNode" presStyleCnt="0"/>
      <dgm:spPr/>
    </dgm:pt>
    <dgm:pt modelId="{70F478CD-1B1C-4BDF-BF5A-D293E893F1E0}" type="pres">
      <dgm:prSet presAssocID="{6AA730E3-9C08-4BA0-9F67-202D1FF6D963}" presName="sibTrans" presStyleLbl="sibTrans1D1" presStyleIdx="2" presStyleCnt="4"/>
      <dgm:spPr/>
    </dgm:pt>
    <dgm:pt modelId="{6E4A35E4-687B-438A-BBF8-2BFF370B227F}" type="pres">
      <dgm:prSet presAssocID="{D0617423-BD28-42C5-8A9A-3880C2F71636}" presName="node" presStyleLbl="node1" presStyleIdx="3" presStyleCnt="4" custScaleX="121279" custScaleY="128861">
        <dgm:presLayoutVars>
          <dgm:bulletEnabled val="1"/>
        </dgm:presLayoutVars>
      </dgm:prSet>
      <dgm:spPr/>
    </dgm:pt>
    <dgm:pt modelId="{238D6DC6-D6BA-440C-802F-DA49BC073D71}" type="pres">
      <dgm:prSet presAssocID="{D0617423-BD28-42C5-8A9A-3880C2F71636}" presName="spNode" presStyleCnt="0"/>
      <dgm:spPr/>
    </dgm:pt>
    <dgm:pt modelId="{3B869580-5ECD-47D0-A2ED-9199142E1987}" type="pres">
      <dgm:prSet presAssocID="{CB9E22CB-C09E-4BEC-BA47-1B7A8AF95241}" presName="sibTrans" presStyleLbl="sibTrans1D1" presStyleIdx="3" presStyleCnt="4"/>
      <dgm:spPr/>
    </dgm:pt>
  </dgm:ptLst>
  <dgm:cxnLst>
    <dgm:cxn modelId="{CB57AE03-162E-4B7B-8650-61B5DA3AF178}" srcId="{E3A97D67-4997-4F4E-A43C-BA52E61CA1D5}" destId="{97A22A46-6709-453F-8FD2-F1BDC6AB5D8E}" srcOrd="1" destOrd="0" parTransId="{2D1D3234-1522-4435-95FA-F4B876931597}" sibTransId="{8407F460-93E5-4B6A-A4F5-91A76A0D1A76}"/>
    <dgm:cxn modelId="{6204C231-C223-41D2-A4A1-DBF14EE3B4E3}" type="presOf" srcId="{97A22A46-6709-453F-8FD2-F1BDC6AB5D8E}" destId="{821A8BBF-55EB-4E74-920B-A5F05C29B480}" srcOrd="0" destOrd="0" presId="urn:microsoft.com/office/officeart/2005/8/layout/cycle5"/>
    <dgm:cxn modelId="{1083DF3D-6D6E-4F4A-9570-9A1B7560F0AC}" type="presOf" srcId="{5F45D742-8F94-41DE-A719-964A42BB08AB}" destId="{A57627C5-96DB-4B12-B326-82715E23F113}" srcOrd="0" destOrd="0" presId="urn:microsoft.com/office/officeart/2005/8/layout/cycle5"/>
    <dgm:cxn modelId="{327B4C5D-42B1-4BA3-AACF-831926E536DA}" type="presOf" srcId="{8288DF16-74E8-40C9-8A68-FCD4762EC6BE}" destId="{7A08D214-D106-451C-9A64-7C3D6598206C}" srcOrd="0" destOrd="0" presId="urn:microsoft.com/office/officeart/2005/8/layout/cycle5"/>
    <dgm:cxn modelId="{33A6F95E-A757-4819-A4A4-396CEB44D190}" type="presOf" srcId="{8407F460-93E5-4B6A-A4F5-91A76A0D1A76}" destId="{9BA8ACE5-8A82-44D2-9530-3748BBA2C5EB}" srcOrd="0" destOrd="0" presId="urn:microsoft.com/office/officeart/2005/8/layout/cycle5"/>
    <dgm:cxn modelId="{87F6296F-73BC-4215-80C0-992605161DFA}" srcId="{E3A97D67-4997-4F4E-A43C-BA52E61CA1D5}" destId="{1E54B2AF-6900-4F0F-88F8-BF8112417C62}" srcOrd="0" destOrd="0" parTransId="{30247F96-5AB1-428C-84C6-959C2B5104B9}" sibTransId="{5F45D742-8F94-41DE-A719-964A42BB08AB}"/>
    <dgm:cxn modelId="{BE39FE93-2958-4690-9CA0-579CBBDE0080}" type="presOf" srcId="{CB9E22CB-C09E-4BEC-BA47-1B7A8AF95241}" destId="{3B869580-5ECD-47D0-A2ED-9199142E1987}" srcOrd="0" destOrd="0" presId="urn:microsoft.com/office/officeart/2005/8/layout/cycle5"/>
    <dgm:cxn modelId="{4311A9A2-FF5A-4837-AF76-74D2E869047C}" srcId="{E3A97D67-4997-4F4E-A43C-BA52E61CA1D5}" destId="{8288DF16-74E8-40C9-8A68-FCD4762EC6BE}" srcOrd="2" destOrd="0" parTransId="{A119F14D-520A-4B94-A5CD-B6A6BBBB4BDC}" sibTransId="{6AA730E3-9C08-4BA0-9F67-202D1FF6D963}"/>
    <dgm:cxn modelId="{C1A7A7A8-667B-479F-87FD-425ADA52F1D9}" srcId="{E3A97D67-4997-4F4E-A43C-BA52E61CA1D5}" destId="{D0617423-BD28-42C5-8A9A-3880C2F71636}" srcOrd="3" destOrd="0" parTransId="{CD8AB361-F847-4E5D-BB8C-D43174E7A0A8}" sibTransId="{CB9E22CB-C09E-4BEC-BA47-1B7A8AF95241}"/>
    <dgm:cxn modelId="{36F0B6BC-1D0C-4A00-AB06-A4224EE0E079}" type="presOf" srcId="{E3A97D67-4997-4F4E-A43C-BA52E61CA1D5}" destId="{9C896672-9CB6-4668-B03D-BA093CDE7E9E}" srcOrd="0" destOrd="0" presId="urn:microsoft.com/office/officeart/2005/8/layout/cycle5"/>
    <dgm:cxn modelId="{893582C4-C9B3-4C86-8721-009816015602}" type="presOf" srcId="{1E54B2AF-6900-4F0F-88F8-BF8112417C62}" destId="{90B1D769-6BF9-459A-B99A-35E0E25C0418}" srcOrd="0" destOrd="0" presId="urn:microsoft.com/office/officeart/2005/8/layout/cycle5"/>
    <dgm:cxn modelId="{4FA3DDCB-CE80-4C12-9B5E-A43955E066D1}" type="presOf" srcId="{6AA730E3-9C08-4BA0-9F67-202D1FF6D963}" destId="{70F478CD-1B1C-4BDF-BF5A-D293E893F1E0}" srcOrd="0" destOrd="0" presId="urn:microsoft.com/office/officeart/2005/8/layout/cycle5"/>
    <dgm:cxn modelId="{F10C2CD5-D5B3-4752-9D88-94F01BBAA2E1}" type="presOf" srcId="{D0617423-BD28-42C5-8A9A-3880C2F71636}" destId="{6E4A35E4-687B-438A-BBF8-2BFF370B227F}" srcOrd="0" destOrd="0" presId="urn:microsoft.com/office/officeart/2005/8/layout/cycle5"/>
    <dgm:cxn modelId="{2AA0FDBD-C8A7-43D1-9532-F4AA1279769B}" type="presParOf" srcId="{9C896672-9CB6-4668-B03D-BA093CDE7E9E}" destId="{90B1D769-6BF9-459A-B99A-35E0E25C0418}" srcOrd="0" destOrd="0" presId="urn:microsoft.com/office/officeart/2005/8/layout/cycle5"/>
    <dgm:cxn modelId="{5EF99721-829F-49AD-9C66-4651E3018784}" type="presParOf" srcId="{9C896672-9CB6-4668-B03D-BA093CDE7E9E}" destId="{16ED7411-2B10-4CF9-A239-C97DCA4EE702}" srcOrd="1" destOrd="0" presId="urn:microsoft.com/office/officeart/2005/8/layout/cycle5"/>
    <dgm:cxn modelId="{7FB67082-694C-4D12-87AC-4082873E64B8}" type="presParOf" srcId="{9C896672-9CB6-4668-B03D-BA093CDE7E9E}" destId="{A57627C5-96DB-4B12-B326-82715E23F113}" srcOrd="2" destOrd="0" presId="urn:microsoft.com/office/officeart/2005/8/layout/cycle5"/>
    <dgm:cxn modelId="{EDAE927A-D6DF-44CE-8207-97820B0287B2}" type="presParOf" srcId="{9C896672-9CB6-4668-B03D-BA093CDE7E9E}" destId="{821A8BBF-55EB-4E74-920B-A5F05C29B480}" srcOrd="3" destOrd="0" presId="urn:microsoft.com/office/officeart/2005/8/layout/cycle5"/>
    <dgm:cxn modelId="{79743B10-7E03-4A97-ABA3-20F3FB2A78C2}" type="presParOf" srcId="{9C896672-9CB6-4668-B03D-BA093CDE7E9E}" destId="{B1C87603-B3F0-4513-9D0E-66827582509D}" srcOrd="4" destOrd="0" presId="urn:microsoft.com/office/officeart/2005/8/layout/cycle5"/>
    <dgm:cxn modelId="{5429D933-EDA2-43AC-80AA-81EA5B8E91E1}" type="presParOf" srcId="{9C896672-9CB6-4668-B03D-BA093CDE7E9E}" destId="{9BA8ACE5-8A82-44D2-9530-3748BBA2C5EB}" srcOrd="5" destOrd="0" presId="urn:microsoft.com/office/officeart/2005/8/layout/cycle5"/>
    <dgm:cxn modelId="{409BEA45-F4F1-4C05-AA5A-64B5443554C0}" type="presParOf" srcId="{9C896672-9CB6-4668-B03D-BA093CDE7E9E}" destId="{7A08D214-D106-451C-9A64-7C3D6598206C}" srcOrd="6" destOrd="0" presId="urn:microsoft.com/office/officeart/2005/8/layout/cycle5"/>
    <dgm:cxn modelId="{14C05822-A455-47DC-A2A1-72452663ACC3}" type="presParOf" srcId="{9C896672-9CB6-4668-B03D-BA093CDE7E9E}" destId="{874C5FF8-0FF8-4FDE-A959-5B3C1FB65E9F}" srcOrd="7" destOrd="0" presId="urn:microsoft.com/office/officeart/2005/8/layout/cycle5"/>
    <dgm:cxn modelId="{81F0241A-DE5E-4346-98B4-FDBF374BDE63}" type="presParOf" srcId="{9C896672-9CB6-4668-B03D-BA093CDE7E9E}" destId="{70F478CD-1B1C-4BDF-BF5A-D293E893F1E0}" srcOrd="8" destOrd="0" presId="urn:microsoft.com/office/officeart/2005/8/layout/cycle5"/>
    <dgm:cxn modelId="{AEF73252-C02D-4EEF-B179-2917BA681C17}" type="presParOf" srcId="{9C896672-9CB6-4668-B03D-BA093CDE7E9E}" destId="{6E4A35E4-687B-438A-BBF8-2BFF370B227F}" srcOrd="9" destOrd="0" presId="urn:microsoft.com/office/officeart/2005/8/layout/cycle5"/>
    <dgm:cxn modelId="{EC39788D-CF98-4D8A-8B73-E75D4F31C0A7}" type="presParOf" srcId="{9C896672-9CB6-4668-B03D-BA093CDE7E9E}" destId="{238D6DC6-D6BA-440C-802F-DA49BC073D71}" srcOrd="10" destOrd="0" presId="urn:microsoft.com/office/officeart/2005/8/layout/cycle5"/>
    <dgm:cxn modelId="{2E55EBF5-4D8F-4305-81EE-21A07127BE84}" type="presParOf" srcId="{9C896672-9CB6-4668-B03D-BA093CDE7E9E}" destId="{3B869580-5ECD-47D0-A2ED-9199142E1987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65654-4212-4D28-BC6C-A232E4810703}">
      <dsp:nvSpPr>
        <dsp:cNvPr id="0" name=""/>
        <dsp:cNvSpPr/>
      </dsp:nvSpPr>
      <dsp:spPr>
        <a:xfrm>
          <a:off x="1880870" y="1871"/>
          <a:ext cx="7523481" cy="9695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976" tIns="246264" rIns="145976" bIns="24626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an application to quickly provide diagnosis based on symptoms provided by the user </a:t>
          </a:r>
        </a:p>
      </dsp:txBody>
      <dsp:txXfrm>
        <a:off x="1880870" y="1871"/>
        <a:ext cx="7523481" cy="969543"/>
      </dsp:txXfrm>
    </dsp:sp>
    <dsp:sp modelId="{F5045E52-6887-4996-B8D0-4D846EB0711C}">
      <dsp:nvSpPr>
        <dsp:cNvPr id="0" name=""/>
        <dsp:cNvSpPr/>
      </dsp:nvSpPr>
      <dsp:spPr>
        <a:xfrm>
          <a:off x="0" y="1871"/>
          <a:ext cx="1880870" cy="9695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29" tIns="95769" rIns="99529" bIns="9576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</a:t>
          </a:r>
        </a:p>
      </dsp:txBody>
      <dsp:txXfrm>
        <a:off x="0" y="1871"/>
        <a:ext cx="1880870" cy="969543"/>
      </dsp:txXfrm>
    </dsp:sp>
    <dsp:sp modelId="{9C22E4D6-2B1B-4E8A-80E7-306C966A38D3}">
      <dsp:nvSpPr>
        <dsp:cNvPr id="0" name=""/>
        <dsp:cNvSpPr/>
      </dsp:nvSpPr>
      <dsp:spPr>
        <a:xfrm>
          <a:off x="1880870" y="1029587"/>
          <a:ext cx="7523481" cy="969543"/>
        </a:xfrm>
        <a:prstGeom prst="rect">
          <a:avLst/>
        </a:prstGeom>
        <a:solidFill>
          <a:schemeClr val="accent4">
            <a:hueOff val="886254"/>
            <a:satOff val="321"/>
            <a:lumOff val="-2614"/>
            <a:alphaOff val="0"/>
          </a:schemeClr>
        </a:solidFill>
        <a:ln w="19050" cap="rnd" cmpd="sng" algn="ctr">
          <a:solidFill>
            <a:schemeClr val="accent4">
              <a:hueOff val="886254"/>
              <a:satOff val="321"/>
              <a:lumOff val="-2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976" tIns="246264" rIns="145976" bIns="24626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Incorporate natural language processing to allow users to verbally list symptoms and be diagnosed</a:t>
          </a:r>
        </a:p>
      </dsp:txBody>
      <dsp:txXfrm>
        <a:off x="1880870" y="1029587"/>
        <a:ext cx="7523481" cy="969543"/>
      </dsp:txXfrm>
    </dsp:sp>
    <dsp:sp modelId="{F15EBA3A-CC05-451C-8CFA-00DB646BAD78}">
      <dsp:nvSpPr>
        <dsp:cNvPr id="0" name=""/>
        <dsp:cNvSpPr/>
      </dsp:nvSpPr>
      <dsp:spPr>
        <a:xfrm>
          <a:off x="0" y="1029587"/>
          <a:ext cx="1880870" cy="9695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886254"/>
              <a:satOff val="321"/>
              <a:lumOff val="-2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29" tIns="95769" rIns="99529" bIns="9576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Incorporate</a:t>
          </a:r>
        </a:p>
      </dsp:txBody>
      <dsp:txXfrm>
        <a:off x="0" y="1029587"/>
        <a:ext cx="1880870" cy="969543"/>
      </dsp:txXfrm>
    </dsp:sp>
    <dsp:sp modelId="{88F62961-77B2-4A0B-BABE-55C0EC945C57}">
      <dsp:nvSpPr>
        <dsp:cNvPr id="0" name=""/>
        <dsp:cNvSpPr/>
      </dsp:nvSpPr>
      <dsp:spPr>
        <a:xfrm>
          <a:off x="1880870" y="2057303"/>
          <a:ext cx="7523481" cy="969543"/>
        </a:xfrm>
        <a:prstGeom prst="rect">
          <a:avLst/>
        </a:prstGeom>
        <a:solidFill>
          <a:schemeClr val="accent4">
            <a:hueOff val="1772507"/>
            <a:satOff val="641"/>
            <a:lumOff val="-5229"/>
            <a:alphaOff val="0"/>
          </a:schemeClr>
        </a:solidFill>
        <a:ln w="19050" cap="rnd" cmpd="sng" algn="ctr">
          <a:solidFill>
            <a:schemeClr val="accent4">
              <a:hueOff val="1772507"/>
              <a:satOff val="641"/>
              <a:lumOff val="-52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976" tIns="246264" rIns="145976" bIns="24626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Store queries into a database to determine “trending” diseases that many users seem to be experiencing</a:t>
          </a:r>
        </a:p>
      </dsp:txBody>
      <dsp:txXfrm>
        <a:off x="1880870" y="2057303"/>
        <a:ext cx="7523481" cy="969543"/>
      </dsp:txXfrm>
    </dsp:sp>
    <dsp:sp modelId="{7D26EE5E-CD2A-45D1-9BEF-B6B0D6C30677}">
      <dsp:nvSpPr>
        <dsp:cNvPr id="0" name=""/>
        <dsp:cNvSpPr/>
      </dsp:nvSpPr>
      <dsp:spPr>
        <a:xfrm>
          <a:off x="0" y="2057303"/>
          <a:ext cx="1880870" cy="9695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1772507"/>
              <a:satOff val="641"/>
              <a:lumOff val="-52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29" tIns="95769" rIns="99529" bIns="9576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Store</a:t>
          </a:r>
        </a:p>
      </dsp:txBody>
      <dsp:txXfrm>
        <a:off x="0" y="2057303"/>
        <a:ext cx="1880870" cy="969543"/>
      </dsp:txXfrm>
    </dsp:sp>
    <dsp:sp modelId="{5D3FEDB2-88A9-465D-9F68-AE1AC62D6295}">
      <dsp:nvSpPr>
        <dsp:cNvPr id="0" name=""/>
        <dsp:cNvSpPr/>
      </dsp:nvSpPr>
      <dsp:spPr>
        <a:xfrm>
          <a:off x="1880870" y="3085019"/>
          <a:ext cx="7523481" cy="969543"/>
        </a:xfrm>
        <a:prstGeom prst="rect">
          <a:avLst/>
        </a:prstGeom>
        <a:solidFill>
          <a:schemeClr val="accent4">
            <a:hueOff val="2658761"/>
            <a:satOff val="962"/>
            <a:lumOff val="-7843"/>
            <a:alphaOff val="0"/>
          </a:schemeClr>
        </a:solidFill>
        <a:ln w="19050" cap="rnd" cmpd="sng" algn="ctr">
          <a:solidFill>
            <a:schemeClr val="accent4">
              <a:hueOff val="2658761"/>
              <a:satOff val="962"/>
              <a:lumOff val="-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976" tIns="246264" rIns="145976" bIns="24626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Analyze stored data to improve result quality and integrity</a:t>
          </a:r>
        </a:p>
      </dsp:txBody>
      <dsp:txXfrm>
        <a:off x="1880870" y="3085019"/>
        <a:ext cx="7523481" cy="969543"/>
      </dsp:txXfrm>
    </dsp:sp>
    <dsp:sp modelId="{7C500AD7-8D7A-4E81-8938-E89868B437AA}">
      <dsp:nvSpPr>
        <dsp:cNvPr id="0" name=""/>
        <dsp:cNvSpPr/>
      </dsp:nvSpPr>
      <dsp:spPr>
        <a:xfrm>
          <a:off x="0" y="3085019"/>
          <a:ext cx="1880870" cy="96954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2658761"/>
              <a:satOff val="962"/>
              <a:lumOff val="-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29" tIns="95769" rIns="99529" bIns="9576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Analyze</a:t>
          </a:r>
        </a:p>
      </dsp:txBody>
      <dsp:txXfrm>
        <a:off x="0" y="3085019"/>
        <a:ext cx="1880870" cy="9695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9DB5A-A001-433D-986C-48B4F18AD41B}">
      <dsp:nvSpPr>
        <dsp:cNvPr id="0" name=""/>
        <dsp:cNvSpPr/>
      </dsp:nvSpPr>
      <dsp:spPr>
        <a:xfrm>
          <a:off x="0" y="4705996"/>
          <a:ext cx="2679108" cy="4412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38" tIns="142240" rIns="190538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Design</a:t>
          </a:r>
        </a:p>
      </dsp:txBody>
      <dsp:txXfrm>
        <a:off x="0" y="4705996"/>
        <a:ext cx="2679108" cy="441245"/>
      </dsp:txXfrm>
    </dsp:sp>
    <dsp:sp modelId="{64CC91B8-F606-41DB-BB42-446EECECDB2F}">
      <dsp:nvSpPr>
        <dsp:cNvPr id="0" name=""/>
        <dsp:cNvSpPr/>
      </dsp:nvSpPr>
      <dsp:spPr>
        <a:xfrm>
          <a:off x="2679108" y="4705996"/>
          <a:ext cx="8037325" cy="44124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035" tIns="203200" rIns="16303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Spruce up the UI with Materialize Framework</a:t>
          </a:r>
        </a:p>
      </dsp:txBody>
      <dsp:txXfrm>
        <a:off x="2679108" y="4705996"/>
        <a:ext cx="8037325" cy="441245"/>
      </dsp:txXfrm>
    </dsp:sp>
    <dsp:sp modelId="{F5738190-0362-4174-BE87-936C54DA11D0}">
      <dsp:nvSpPr>
        <dsp:cNvPr id="0" name=""/>
        <dsp:cNvSpPr/>
      </dsp:nvSpPr>
      <dsp:spPr>
        <a:xfrm rot="10800000">
          <a:off x="0" y="4033979"/>
          <a:ext cx="2679108" cy="67863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379823"/>
            <a:satOff val="137"/>
            <a:lumOff val="-1120"/>
            <a:alphaOff val="0"/>
          </a:schemeClr>
        </a:solidFill>
        <a:ln w="19050" cap="rnd" cmpd="sng" algn="ctr">
          <a:solidFill>
            <a:schemeClr val="accent4">
              <a:hueOff val="379823"/>
              <a:satOff val="137"/>
              <a:lumOff val="-11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38" tIns="142240" rIns="190538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Display</a:t>
          </a:r>
        </a:p>
      </dsp:txBody>
      <dsp:txXfrm rot="-10800000">
        <a:off x="0" y="4033979"/>
        <a:ext cx="2679108" cy="441113"/>
      </dsp:txXfrm>
    </dsp:sp>
    <dsp:sp modelId="{01D952B5-95CA-4EC2-9734-CFC7869E412E}">
      <dsp:nvSpPr>
        <dsp:cNvPr id="0" name=""/>
        <dsp:cNvSpPr/>
      </dsp:nvSpPr>
      <dsp:spPr>
        <a:xfrm>
          <a:off x="2679108" y="4033979"/>
          <a:ext cx="8037325" cy="441113"/>
        </a:xfrm>
        <a:prstGeom prst="rect">
          <a:avLst/>
        </a:prstGeom>
        <a:solidFill>
          <a:schemeClr val="accent4">
            <a:tint val="40000"/>
            <a:alpha val="90000"/>
            <a:hueOff val="448154"/>
            <a:satOff val="-572"/>
            <a:lumOff val="-223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448154"/>
              <a:satOff val="-572"/>
              <a:lumOff val="-2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035" tIns="203200" rIns="16303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Show results to user by injecting data into HTML via Handlebars</a:t>
          </a:r>
        </a:p>
      </dsp:txBody>
      <dsp:txXfrm>
        <a:off x="2679108" y="4033979"/>
        <a:ext cx="8037325" cy="441113"/>
      </dsp:txXfrm>
    </dsp:sp>
    <dsp:sp modelId="{C8FBB361-489C-4F03-973D-6884BCD53386}">
      <dsp:nvSpPr>
        <dsp:cNvPr id="0" name=""/>
        <dsp:cNvSpPr/>
      </dsp:nvSpPr>
      <dsp:spPr>
        <a:xfrm rot="10800000">
          <a:off x="0" y="3361963"/>
          <a:ext cx="2679108" cy="67863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759646"/>
            <a:satOff val="275"/>
            <a:lumOff val="-2241"/>
            <a:alphaOff val="0"/>
          </a:schemeClr>
        </a:solidFill>
        <a:ln w="19050" cap="rnd" cmpd="sng" algn="ctr">
          <a:solidFill>
            <a:schemeClr val="accent4">
              <a:hueOff val="759646"/>
              <a:satOff val="275"/>
              <a:lumOff val="-22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38" tIns="142240" rIns="190538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Database</a:t>
          </a:r>
        </a:p>
      </dsp:txBody>
      <dsp:txXfrm rot="-10800000">
        <a:off x="0" y="3361963"/>
        <a:ext cx="2679108" cy="441113"/>
      </dsp:txXfrm>
    </dsp:sp>
    <dsp:sp modelId="{271351FF-C566-4CD4-9405-0B3DEB88BD2A}">
      <dsp:nvSpPr>
        <dsp:cNvPr id="0" name=""/>
        <dsp:cNvSpPr/>
      </dsp:nvSpPr>
      <dsp:spPr>
        <a:xfrm>
          <a:off x="2679108" y="3361963"/>
          <a:ext cx="8037325" cy="441113"/>
        </a:xfrm>
        <a:prstGeom prst="rect">
          <a:avLst/>
        </a:prstGeom>
        <a:solidFill>
          <a:schemeClr val="accent4">
            <a:tint val="40000"/>
            <a:alpha val="90000"/>
            <a:hueOff val="896307"/>
            <a:satOff val="-1143"/>
            <a:lumOff val="-446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896307"/>
              <a:satOff val="-1143"/>
              <a:lumOff val="-4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035" tIns="203200" rIns="16303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Store response in </a:t>
          </a:r>
          <a:r>
            <a:rPr lang="en-US" sz="1600" kern="1200" dirty="0" err="1"/>
            <a:t>MySql</a:t>
          </a:r>
          <a:endParaRPr lang="en-US" sz="1600" kern="1200" dirty="0"/>
        </a:p>
      </dsp:txBody>
      <dsp:txXfrm>
        <a:off x="2679108" y="3361963"/>
        <a:ext cx="8037325" cy="441113"/>
      </dsp:txXfrm>
    </dsp:sp>
    <dsp:sp modelId="{BFAF8E32-95D9-4FB3-B38B-7218AAF1D21F}">
      <dsp:nvSpPr>
        <dsp:cNvPr id="0" name=""/>
        <dsp:cNvSpPr/>
      </dsp:nvSpPr>
      <dsp:spPr>
        <a:xfrm rot="10800000">
          <a:off x="0" y="2689946"/>
          <a:ext cx="2679108" cy="67863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1139469"/>
            <a:satOff val="412"/>
            <a:lumOff val="-3361"/>
            <a:alphaOff val="0"/>
          </a:schemeClr>
        </a:solidFill>
        <a:ln w="19050" cap="rnd" cmpd="sng" algn="ctr">
          <a:solidFill>
            <a:schemeClr val="accent4">
              <a:hueOff val="1139469"/>
              <a:satOff val="412"/>
              <a:lumOff val="-33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38" tIns="142240" rIns="190538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AJAX</a:t>
          </a:r>
        </a:p>
      </dsp:txBody>
      <dsp:txXfrm rot="-10800000">
        <a:off x="0" y="2689946"/>
        <a:ext cx="2679108" cy="441113"/>
      </dsp:txXfrm>
    </dsp:sp>
    <dsp:sp modelId="{8F510ADE-8775-4705-99C4-0DC64F2DB27D}">
      <dsp:nvSpPr>
        <dsp:cNvPr id="0" name=""/>
        <dsp:cNvSpPr/>
      </dsp:nvSpPr>
      <dsp:spPr>
        <a:xfrm>
          <a:off x="2679108" y="2689946"/>
          <a:ext cx="8037325" cy="441113"/>
        </a:xfrm>
        <a:prstGeom prst="rect">
          <a:avLst/>
        </a:prstGeom>
        <a:solidFill>
          <a:schemeClr val="accent4">
            <a:tint val="40000"/>
            <a:alpha val="90000"/>
            <a:hueOff val="1344461"/>
            <a:satOff val="-1715"/>
            <a:lumOff val="-669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344461"/>
              <a:satOff val="-1715"/>
              <a:lumOff val="-6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035" tIns="203200" rIns="16303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Send list of symptoms to </a:t>
          </a:r>
          <a:r>
            <a:rPr lang="en-US" sz="1600" kern="1200" dirty="0" err="1"/>
            <a:t>Infermedica</a:t>
          </a:r>
          <a:r>
            <a:rPr lang="en-US" sz="1600" kern="1200" dirty="0"/>
            <a:t> for a diagnosis</a:t>
          </a:r>
        </a:p>
      </dsp:txBody>
      <dsp:txXfrm>
        <a:off x="2679108" y="2689946"/>
        <a:ext cx="8037325" cy="441113"/>
      </dsp:txXfrm>
    </dsp:sp>
    <dsp:sp modelId="{AC131D0E-C0C5-4D66-919F-72D13C898397}">
      <dsp:nvSpPr>
        <dsp:cNvPr id="0" name=""/>
        <dsp:cNvSpPr/>
      </dsp:nvSpPr>
      <dsp:spPr>
        <a:xfrm rot="10800000">
          <a:off x="0" y="2017929"/>
          <a:ext cx="2679108" cy="67863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1519292"/>
            <a:satOff val="550"/>
            <a:lumOff val="-4482"/>
            <a:alphaOff val="0"/>
          </a:schemeClr>
        </a:solidFill>
        <a:ln w="19050" cap="rnd" cmpd="sng" algn="ctr">
          <a:solidFill>
            <a:schemeClr val="accent4">
              <a:hueOff val="1519292"/>
              <a:satOff val="550"/>
              <a:lumOff val="-44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38" tIns="142240" rIns="190538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Parse</a:t>
          </a:r>
        </a:p>
      </dsp:txBody>
      <dsp:txXfrm rot="-10800000">
        <a:off x="0" y="2017929"/>
        <a:ext cx="2679108" cy="441113"/>
      </dsp:txXfrm>
    </dsp:sp>
    <dsp:sp modelId="{B4142E64-46BF-4D16-8269-5019C59EBCFB}">
      <dsp:nvSpPr>
        <dsp:cNvPr id="0" name=""/>
        <dsp:cNvSpPr/>
      </dsp:nvSpPr>
      <dsp:spPr>
        <a:xfrm>
          <a:off x="2679108" y="2017929"/>
          <a:ext cx="8037325" cy="441113"/>
        </a:xfrm>
        <a:prstGeom prst="rect">
          <a:avLst/>
        </a:prstGeom>
        <a:solidFill>
          <a:schemeClr val="accent4">
            <a:tint val="40000"/>
            <a:alpha val="90000"/>
            <a:hueOff val="1792614"/>
            <a:satOff val="-2286"/>
            <a:lumOff val="-892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792614"/>
              <a:satOff val="-2286"/>
              <a:lumOff val="-8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035" tIns="203200" rIns="16303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Call </a:t>
          </a:r>
          <a:r>
            <a:rPr lang="en-US" sz="1600" kern="1200" dirty="0" err="1"/>
            <a:t>Infermedica</a:t>
          </a:r>
          <a:r>
            <a:rPr lang="en-US" sz="1600" kern="1200" dirty="0"/>
            <a:t> API to parse out symptoms from speech/text input</a:t>
          </a:r>
        </a:p>
      </dsp:txBody>
      <dsp:txXfrm>
        <a:off x="2679108" y="2017929"/>
        <a:ext cx="8037325" cy="441113"/>
      </dsp:txXfrm>
    </dsp:sp>
    <dsp:sp modelId="{A683E5BF-4E5E-4892-8336-C41B0B641EE0}">
      <dsp:nvSpPr>
        <dsp:cNvPr id="0" name=""/>
        <dsp:cNvSpPr/>
      </dsp:nvSpPr>
      <dsp:spPr>
        <a:xfrm rot="10800000">
          <a:off x="0" y="1345912"/>
          <a:ext cx="2679108" cy="67863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1899115"/>
            <a:satOff val="687"/>
            <a:lumOff val="-5602"/>
            <a:alphaOff val="0"/>
          </a:schemeClr>
        </a:solidFill>
        <a:ln w="19050" cap="rnd" cmpd="sng" algn="ctr">
          <a:solidFill>
            <a:schemeClr val="accent4">
              <a:hueOff val="1899115"/>
              <a:satOff val="687"/>
              <a:lumOff val="-56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38" tIns="142240" rIns="190538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Routing</a:t>
          </a:r>
        </a:p>
      </dsp:txBody>
      <dsp:txXfrm rot="-10800000">
        <a:off x="0" y="1345912"/>
        <a:ext cx="2679108" cy="441113"/>
      </dsp:txXfrm>
    </dsp:sp>
    <dsp:sp modelId="{FEF28623-32B4-454D-9021-9AF0C10CBF39}">
      <dsp:nvSpPr>
        <dsp:cNvPr id="0" name=""/>
        <dsp:cNvSpPr/>
      </dsp:nvSpPr>
      <dsp:spPr>
        <a:xfrm>
          <a:off x="2679108" y="1345912"/>
          <a:ext cx="8037325" cy="441113"/>
        </a:xfrm>
        <a:prstGeom prst="rect">
          <a:avLst/>
        </a:prstGeom>
        <a:solidFill>
          <a:schemeClr val="accent4">
            <a:tint val="40000"/>
            <a:alpha val="90000"/>
            <a:hueOff val="2240768"/>
            <a:satOff val="-2858"/>
            <a:lumOff val="-1115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2240768"/>
              <a:satOff val="-2858"/>
              <a:lumOff val="-1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035" tIns="203200" rIns="16303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the controller and define routes</a:t>
          </a:r>
        </a:p>
      </dsp:txBody>
      <dsp:txXfrm>
        <a:off x="2679108" y="1345912"/>
        <a:ext cx="8037325" cy="441113"/>
      </dsp:txXfrm>
    </dsp:sp>
    <dsp:sp modelId="{663CEF50-879E-4D8E-BBE7-ADE64D9835D5}">
      <dsp:nvSpPr>
        <dsp:cNvPr id="0" name=""/>
        <dsp:cNvSpPr/>
      </dsp:nvSpPr>
      <dsp:spPr>
        <a:xfrm rot="10800000">
          <a:off x="0" y="673895"/>
          <a:ext cx="2679108" cy="67863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2278938"/>
            <a:satOff val="825"/>
            <a:lumOff val="-6723"/>
            <a:alphaOff val="0"/>
          </a:schemeClr>
        </a:solidFill>
        <a:ln w="19050" cap="rnd" cmpd="sng" algn="ctr">
          <a:solidFill>
            <a:schemeClr val="accent4">
              <a:hueOff val="2278938"/>
              <a:satOff val="825"/>
              <a:lumOff val="-67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38" tIns="142240" rIns="190538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ORM</a:t>
          </a:r>
        </a:p>
      </dsp:txBody>
      <dsp:txXfrm rot="-10800000">
        <a:off x="0" y="673895"/>
        <a:ext cx="2679108" cy="441113"/>
      </dsp:txXfrm>
    </dsp:sp>
    <dsp:sp modelId="{103BDB73-2F4F-4D1F-8FC1-62CBC4E23F0C}">
      <dsp:nvSpPr>
        <dsp:cNvPr id="0" name=""/>
        <dsp:cNvSpPr/>
      </dsp:nvSpPr>
      <dsp:spPr>
        <a:xfrm>
          <a:off x="2679108" y="673895"/>
          <a:ext cx="8037325" cy="441113"/>
        </a:xfrm>
        <a:prstGeom prst="rect">
          <a:avLst/>
        </a:prstGeom>
        <a:solidFill>
          <a:schemeClr val="accent4">
            <a:tint val="40000"/>
            <a:alpha val="90000"/>
            <a:hueOff val="2688921"/>
            <a:satOff val="-3429"/>
            <a:lumOff val="-1338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2688921"/>
              <a:satOff val="-3429"/>
              <a:lumOff val="-13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035" tIns="203200" rIns="16303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an ORM as bridge between DB and controller</a:t>
          </a:r>
        </a:p>
      </dsp:txBody>
      <dsp:txXfrm>
        <a:off x="2679108" y="673895"/>
        <a:ext cx="8037325" cy="441113"/>
      </dsp:txXfrm>
    </dsp:sp>
    <dsp:sp modelId="{476AF6F2-791C-4FAB-95A5-3B6F64124473}">
      <dsp:nvSpPr>
        <dsp:cNvPr id="0" name=""/>
        <dsp:cNvSpPr/>
      </dsp:nvSpPr>
      <dsp:spPr>
        <a:xfrm rot="10800000">
          <a:off x="0" y="1878"/>
          <a:ext cx="2679108" cy="67863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2658761"/>
            <a:satOff val="962"/>
            <a:lumOff val="-7843"/>
            <a:alphaOff val="0"/>
          </a:schemeClr>
        </a:solidFill>
        <a:ln w="19050" cap="rnd" cmpd="sng" algn="ctr">
          <a:solidFill>
            <a:schemeClr val="accent4">
              <a:hueOff val="2658761"/>
              <a:satOff val="962"/>
              <a:lumOff val="-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38" tIns="142240" rIns="190538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Schema</a:t>
          </a:r>
        </a:p>
      </dsp:txBody>
      <dsp:txXfrm rot="-10800000">
        <a:off x="0" y="1878"/>
        <a:ext cx="2679108" cy="441113"/>
      </dsp:txXfrm>
    </dsp:sp>
    <dsp:sp modelId="{303BF4AB-390C-4BC2-9902-A1483672B1BE}">
      <dsp:nvSpPr>
        <dsp:cNvPr id="0" name=""/>
        <dsp:cNvSpPr/>
      </dsp:nvSpPr>
      <dsp:spPr>
        <a:xfrm>
          <a:off x="2679108" y="1878"/>
          <a:ext cx="8037325" cy="441113"/>
        </a:xfrm>
        <a:prstGeom prst="rect">
          <a:avLst/>
        </a:prstGeom>
        <a:solidFill>
          <a:schemeClr val="accent4">
            <a:tint val="40000"/>
            <a:alpha val="90000"/>
            <a:hueOff val="3137075"/>
            <a:satOff val="-4001"/>
            <a:lumOff val="-156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3137075"/>
              <a:satOff val="-4001"/>
              <a:lumOff val="-1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035" tIns="203200" rIns="163035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Database schema to store user information</a:t>
          </a:r>
        </a:p>
      </dsp:txBody>
      <dsp:txXfrm>
        <a:off x="2679108" y="1878"/>
        <a:ext cx="8037325" cy="441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AF557-E796-43E6-87E8-DD4EFFC7B2C2}">
      <dsp:nvSpPr>
        <dsp:cNvPr id="0" name=""/>
        <dsp:cNvSpPr/>
      </dsp:nvSpPr>
      <dsp:spPr>
        <a:xfrm>
          <a:off x="0" y="1146558"/>
          <a:ext cx="1469430" cy="17633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147" tIns="0" rIns="14514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MySQL Workbench</a:t>
          </a:r>
          <a:endParaRPr lang="en-US" sz="1500" kern="1200"/>
        </a:p>
      </dsp:txBody>
      <dsp:txXfrm>
        <a:off x="0" y="1851885"/>
        <a:ext cx="1469430" cy="1057989"/>
      </dsp:txXfrm>
    </dsp:sp>
    <dsp:sp modelId="{2C557888-D7F6-4384-AE97-BF30E8E8874F}">
      <dsp:nvSpPr>
        <dsp:cNvPr id="0" name=""/>
        <dsp:cNvSpPr/>
      </dsp:nvSpPr>
      <dsp:spPr>
        <a:xfrm>
          <a:off x="0" y="1146558"/>
          <a:ext cx="1469430" cy="705326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147" tIns="165100" rIns="145147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01</a:t>
          </a:r>
        </a:p>
      </dsp:txBody>
      <dsp:txXfrm>
        <a:off x="0" y="1146558"/>
        <a:ext cx="1469430" cy="705326"/>
      </dsp:txXfrm>
    </dsp:sp>
    <dsp:sp modelId="{8B703228-AE22-4797-B9D7-4AA5B829E317}">
      <dsp:nvSpPr>
        <dsp:cNvPr id="0" name=""/>
        <dsp:cNvSpPr/>
      </dsp:nvSpPr>
      <dsp:spPr>
        <a:xfrm>
          <a:off x="1586984" y="1146558"/>
          <a:ext cx="1469430" cy="1763316"/>
        </a:xfrm>
        <a:prstGeom prst="rect">
          <a:avLst/>
        </a:prstGeom>
        <a:solidFill>
          <a:schemeClr val="accent4">
            <a:hueOff val="531752"/>
            <a:satOff val="192"/>
            <a:lumOff val="-1569"/>
            <a:alphaOff val="0"/>
          </a:schemeClr>
        </a:solidFill>
        <a:ln w="19050" cap="rnd" cmpd="sng" algn="ctr">
          <a:solidFill>
            <a:schemeClr val="accent4">
              <a:hueOff val="531752"/>
              <a:satOff val="192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147" tIns="0" rIns="14514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Materialize CSS Framework</a:t>
          </a:r>
          <a:endParaRPr lang="en-US" sz="1500" kern="1200"/>
        </a:p>
      </dsp:txBody>
      <dsp:txXfrm>
        <a:off x="1586984" y="1851885"/>
        <a:ext cx="1469430" cy="1057989"/>
      </dsp:txXfrm>
    </dsp:sp>
    <dsp:sp modelId="{C2DA7EEB-5900-40B2-BCD9-60CE0309D3EC}">
      <dsp:nvSpPr>
        <dsp:cNvPr id="0" name=""/>
        <dsp:cNvSpPr/>
      </dsp:nvSpPr>
      <dsp:spPr>
        <a:xfrm>
          <a:off x="1586984" y="1146558"/>
          <a:ext cx="1469430" cy="705326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147" tIns="165100" rIns="145147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02</a:t>
          </a:r>
        </a:p>
      </dsp:txBody>
      <dsp:txXfrm>
        <a:off x="1586984" y="1146558"/>
        <a:ext cx="1469430" cy="705326"/>
      </dsp:txXfrm>
    </dsp:sp>
    <dsp:sp modelId="{B18F6C29-0760-42E9-BF4B-6517272E7C4B}">
      <dsp:nvSpPr>
        <dsp:cNvPr id="0" name=""/>
        <dsp:cNvSpPr/>
      </dsp:nvSpPr>
      <dsp:spPr>
        <a:xfrm>
          <a:off x="3173968" y="1146558"/>
          <a:ext cx="1469430" cy="1763316"/>
        </a:xfrm>
        <a:prstGeom prst="rect">
          <a:avLst/>
        </a:prstGeom>
        <a:solidFill>
          <a:schemeClr val="accent4">
            <a:hueOff val="1063504"/>
            <a:satOff val="385"/>
            <a:lumOff val="-3137"/>
            <a:alphaOff val="0"/>
          </a:schemeClr>
        </a:solidFill>
        <a:ln w="19050" cap="rnd" cmpd="sng" algn="ctr">
          <a:solidFill>
            <a:schemeClr val="accent4">
              <a:hueOff val="1063504"/>
              <a:satOff val="385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147" tIns="0" rIns="14514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Speech Recognition</a:t>
          </a:r>
          <a:endParaRPr lang="en-US" sz="1500" kern="1200"/>
        </a:p>
      </dsp:txBody>
      <dsp:txXfrm>
        <a:off x="3173968" y="1851885"/>
        <a:ext cx="1469430" cy="1057989"/>
      </dsp:txXfrm>
    </dsp:sp>
    <dsp:sp modelId="{BEE729B2-E708-40D9-824A-5BC557BE5732}">
      <dsp:nvSpPr>
        <dsp:cNvPr id="0" name=""/>
        <dsp:cNvSpPr/>
      </dsp:nvSpPr>
      <dsp:spPr>
        <a:xfrm>
          <a:off x="3173968" y="1146558"/>
          <a:ext cx="1469430" cy="705326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147" tIns="165100" rIns="145147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03</a:t>
          </a:r>
        </a:p>
      </dsp:txBody>
      <dsp:txXfrm>
        <a:off x="3173968" y="1146558"/>
        <a:ext cx="1469430" cy="705326"/>
      </dsp:txXfrm>
    </dsp:sp>
    <dsp:sp modelId="{2F5A1A6D-F77D-40BB-A5B9-A5251CB518EA}">
      <dsp:nvSpPr>
        <dsp:cNvPr id="0" name=""/>
        <dsp:cNvSpPr/>
      </dsp:nvSpPr>
      <dsp:spPr>
        <a:xfrm>
          <a:off x="4760953" y="1146558"/>
          <a:ext cx="1469430" cy="1763316"/>
        </a:xfrm>
        <a:prstGeom prst="rect">
          <a:avLst/>
        </a:prstGeom>
        <a:solidFill>
          <a:schemeClr val="accent4">
            <a:hueOff val="1595257"/>
            <a:satOff val="577"/>
            <a:lumOff val="-4706"/>
            <a:alphaOff val="0"/>
          </a:schemeClr>
        </a:solidFill>
        <a:ln w="19050" cap="rnd" cmpd="sng" algn="ctr">
          <a:solidFill>
            <a:schemeClr val="accent4">
              <a:hueOff val="1595257"/>
              <a:satOff val="577"/>
              <a:lumOff val="-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147" tIns="0" rIns="14514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Infermedica API</a:t>
          </a:r>
          <a:endParaRPr lang="en-US" sz="1500" kern="1200"/>
        </a:p>
      </dsp:txBody>
      <dsp:txXfrm>
        <a:off x="4760953" y="1851885"/>
        <a:ext cx="1469430" cy="1057989"/>
      </dsp:txXfrm>
    </dsp:sp>
    <dsp:sp modelId="{03433E5C-C584-465D-BBF7-D57D571203E4}">
      <dsp:nvSpPr>
        <dsp:cNvPr id="0" name=""/>
        <dsp:cNvSpPr/>
      </dsp:nvSpPr>
      <dsp:spPr>
        <a:xfrm>
          <a:off x="4760953" y="1146558"/>
          <a:ext cx="1469430" cy="705326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147" tIns="165100" rIns="145147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04</a:t>
          </a:r>
        </a:p>
      </dsp:txBody>
      <dsp:txXfrm>
        <a:off x="4760953" y="1146558"/>
        <a:ext cx="1469430" cy="705326"/>
      </dsp:txXfrm>
    </dsp:sp>
    <dsp:sp modelId="{7A107428-19DC-4AD1-ABB0-6E071DC4ED21}">
      <dsp:nvSpPr>
        <dsp:cNvPr id="0" name=""/>
        <dsp:cNvSpPr/>
      </dsp:nvSpPr>
      <dsp:spPr>
        <a:xfrm>
          <a:off x="6347937" y="1146558"/>
          <a:ext cx="1469430" cy="1763316"/>
        </a:xfrm>
        <a:prstGeom prst="rect">
          <a:avLst/>
        </a:prstGeom>
        <a:solidFill>
          <a:schemeClr val="accent4">
            <a:hueOff val="2127009"/>
            <a:satOff val="770"/>
            <a:lumOff val="-6274"/>
            <a:alphaOff val="0"/>
          </a:schemeClr>
        </a:solidFill>
        <a:ln w="19050" cap="rnd" cmpd="sng" algn="ctr">
          <a:solidFill>
            <a:schemeClr val="accent4">
              <a:hueOff val="2127009"/>
              <a:satOff val="770"/>
              <a:lumOff val="-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147" tIns="0" rIns="14514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Node &amp; Express</a:t>
          </a:r>
          <a:endParaRPr lang="en-US" sz="1500" kern="1200"/>
        </a:p>
      </dsp:txBody>
      <dsp:txXfrm>
        <a:off x="6347937" y="1851885"/>
        <a:ext cx="1469430" cy="1057989"/>
      </dsp:txXfrm>
    </dsp:sp>
    <dsp:sp modelId="{B9B1CCF8-9BA5-4410-8D15-73F2F8A3848E}">
      <dsp:nvSpPr>
        <dsp:cNvPr id="0" name=""/>
        <dsp:cNvSpPr/>
      </dsp:nvSpPr>
      <dsp:spPr>
        <a:xfrm>
          <a:off x="6347937" y="1146558"/>
          <a:ext cx="1469430" cy="705326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147" tIns="165100" rIns="145147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05</a:t>
          </a:r>
        </a:p>
      </dsp:txBody>
      <dsp:txXfrm>
        <a:off x="6347937" y="1146558"/>
        <a:ext cx="1469430" cy="705326"/>
      </dsp:txXfrm>
    </dsp:sp>
    <dsp:sp modelId="{1BCD5911-6134-4667-AB8C-D9F4759EFD30}">
      <dsp:nvSpPr>
        <dsp:cNvPr id="0" name=""/>
        <dsp:cNvSpPr/>
      </dsp:nvSpPr>
      <dsp:spPr>
        <a:xfrm>
          <a:off x="7934922" y="1146558"/>
          <a:ext cx="1469430" cy="1763316"/>
        </a:xfrm>
        <a:prstGeom prst="rect">
          <a:avLst/>
        </a:prstGeom>
        <a:solidFill>
          <a:schemeClr val="accent4">
            <a:hueOff val="2658761"/>
            <a:satOff val="962"/>
            <a:lumOff val="-7843"/>
            <a:alphaOff val="0"/>
          </a:schemeClr>
        </a:solidFill>
        <a:ln w="19050" cap="rnd" cmpd="sng" algn="ctr">
          <a:solidFill>
            <a:schemeClr val="accent4">
              <a:hueOff val="2658761"/>
              <a:satOff val="962"/>
              <a:lumOff val="-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147" tIns="0" rIns="14514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HTML, CSS </a:t>
          </a:r>
          <a:r>
            <a:rPr lang="en-US" sz="1500" b="0" i="0" kern="1200" dirty="0" err="1"/>
            <a:t>Javascript</a:t>
          </a:r>
          <a:endParaRPr lang="en-US" sz="1500" kern="1200" dirty="0"/>
        </a:p>
      </dsp:txBody>
      <dsp:txXfrm>
        <a:off x="7934922" y="1851885"/>
        <a:ext cx="1469430" cy="1057989"/>
      </dsp:txXfrm>
    </dsp:sp>
    <dsp:sp modelId="{D9CDEAFB-9D04-493C-9C80-EEE5932D387F}">
      <dsp:nvSpPr>
        <dsp:cNvPr id="0" name=""/>
        <dsp:cNvSpPr/>
      </dsp:nvSpPr>
      <dsp:spPr>
        <a:xfrm>
          <a:off x="7934922" y="1146558"/>
          <a:ext cx="1469430" cy="705326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147" tIns="165100" rIns="145147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06</a:t>
          </a:r>
        </a:p>
      </dsp:txBody>
      <dsp:txXfrm>
        <a:off x="7934922" y="1146558"/>
        <a:ext cx="1469430" cy="705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C7BED-0D56-4BC4-9FBF-68F70335BBF8}">
      <dsp:nvSpPr>
        <dsp:cNvPr id="0" name=""/>
        <dsp:cNvSpPr/>
      </dsp:nvSpPr>
      <dsp:spPr>
        <a:xfrm>
          <a:off x="11384" y="664520"/>
          <a:ext cx="3055264" cy="9165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34" tIns="241434" rIns="241434" bIns="24143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Passport</a:t>
          </a:r>
        </a:p>
      </dsp:txBody>
      <dsp:txXfrm>
        <a:off x="11384" y="664520"/>
        <a:ext cx="3055264" cy="916579"/>
      </dsp:txXfrm>
    </dsp:sp>
    <dsp:sp modelId="{B5713832-D5D6-4A0E-AFC1-748791BD5B30}">
      <dsp:nvSpPr>
        <dsp:cNvPr id="0" name=""/>
        <dsp:cNvSpPr/>
      </dsp:nvSpPr>
      <dsp:spPr>
        <a:xfrm>
          <a:off x="11384" y="1581099"/>
          <a:ext cx="3055264" cy="181081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792" tIns="301792" rIns="301792" bIns="301792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Implementing the account and login system via passport.js was time consuming</a:t>
          </a:r>
        </a:p>
      </dsp:txBody>
      <dsp:txXfrm>
        <a:off x="11384" y="1581099"/>
        <a:ext cx="3055264" cy="1810814"/>
      </dsp:txXfrm>
    </dsp:sp>
    <dsp:sp modelId="{32BB4C5F-6631-454C-950A-B686CB95A338}">
      <dsp:nvSpPr>
        <dsp:cNvPr id="0" name=""/>
        <dsp:cNvSpPr/>
      </dsp:nvSpPr>
      <dsp:spPr>
        <a:xfrm>
          <a:off x="3174543" y="664520"/>
          <a:ext cx="3055264" cy="916579"/>
        </a:xfrm>
        <a:prstGeom prst="rect">
          <a:avLst/>
        </a:prstGeom>
        <a:solidFill>
          <a:schemeClr val="accent4">
            <a:hueOff val="1329380"/>
            <a:satOff val="481"/>
            <a:lumOff val="-3921"/>
            <a:alphaOff val="0"/>
          </a:schemeClr>
        </a:solidFill>
        <a:ln w="19050" cap="rnd" cmpd="sng" algn="ctr">
          <a:solidFill>
            <a:schemeClr val="accent4">
              <a:hueOff val="1329380"/>
              <a:satOff val="481"/>
              <a:lumOff val="-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34" tIns="241434" rIns="241434" bIns="24143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Collecting Speech</a:t>
          </a:r>
        </a:p>
      </dsp:txBody>
      <dsp:txXfrm>
        <a:off x="3174543" y="664520"/>
        <a:ext cx="3055264" cy="916579"/>
      </dsp:txXfrm>
    </dsp:sp>
    <dsp:sp modelId="{698A1184-EFE8-434C-AC48-B235E037728F}">
      <dsp:nvSpPr>
        <dsp:cNvPr id="0" name=""/>
        <dsp:cNvSpPr/>
      </dsp:nvSpPr>
      <dsp:spPr>
        <a:xfrm>
          <a:off x="3174543" y="1581099"/>
          <a:ext cx="3055264" cy="1810814"/>
        </a:xfrm>
        <a:prstGeom prst="rect">
          <a:avLst/>
        </a:prstGeom>
        <a:solidFill>
          <a:schemeClr val="accent4">
            <a:tint val="40000"/>
            <a:alpha val="90000"/>
            <a:hueOff val="1568537"/>
            <a:satOff val="-2000"/>
            <a:lumOff val="-78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1568537"/>
              <a:satOff val="-2000"/>
              <a:lumOff val="-7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792" tIns="301792" rIns="301792" bIns="301792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Connecting google speech into the application with vocal input</a:t>
          </a:r>
        </a:p>
      </dsp:txBody>
      <dsp:txXfrm>
        <a:off x="3174543" y="1581099"/>
        <a:ext cx="3055264" cy="1810814"/>
      </dsp:txXfrm>
    </dsp:sp>
    <dsp:sp modelId="{2BEA0921-E1FF-4D96-BFE7-25EEA212224A}">
      <dsp:nvSpPr>
        <dsp:cNvPr id="0" name=""/>
        <dsp:cNvSpPr/>
      </dsp:nvSpPr>
      <dsp:spPr>
        <a:xfrm>
          <a:off x="6337702" y="664520"/>
          <a:ext cx="3055264" cy="916579"/>
        </a:xfrm>
        <a:prstGeom prst="rect">
          <a:avLst/>
        </a:prstGeom>
        <a:solidFill>
          <a:schemeClr val="accent4">
            <a:hueOff val="2658761"/>
            <a:satOff val="962"/>
            <a:lumOff val="-7843"/>
            <a:alphaOff val="0"/>
          </a:schemeClr>
        </a:solidFill>
        <a:ln w="19050" cap="rnd" cmpd="sng" algn="ctr">
          <a:solidFill>
            <a:schemeClr val="accent4">
              <a:hueOff val="2658761"/>
              <a:satOff val="962"/>
              <a:lumOff val="-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34" tIns="241434" rIns="241434" bIns="24143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Async</a:t>
          </a:r>
          <a:r>
            <a:rPr lang="en-US" sz="2200" kern="1200" dirty="0"/>
            <a:t> Java</a:t>
          </a:r>
        </a:p>
      </dsp:txBody>
      <dsp:txXfrm>
        <a:off x="6337702" y="664520"/>
        <a:ext cx="3055264" cy="916579"/>
      </dsp:txXfrm>
    </dsp:sp>
    <dsp:sp modelId="{22741596-A1D0-4AC8-8530-412E84952E01}">
      <dsp:nvSpPr>
        <dsp:cNvPr id="0" name=""/>
        <dsp:cNvSpPr/>
      </dsp:nvSpPr>
      <dsp:spPr>
        <a:xfrm>
          <a:off x="6337702" y="1581099"/>
          <a:ext cx="3055264" cy="1810814"/>
        </a:xfrm>
        <a:prstGeom prst="rect">
          <a:avLst/>
        </a:prstGeom>
        <a:solidFill>
          <a:schemeClr val="accent4">
            <a:tint val="40000"/>
            <a:alpha val="90000"/>
            <a:hueOff val="3137075"/>
            <a:satOff val="-4001"/>
            <a:lumOff val="-1561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3137075"/>
              <a:satOff val="-4001"/>
              <a:lumOff val="-1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792" tIns="301792" rIns="301792" bIns="301792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Making sequential SQL queries and having it display on the page proved very challenging.</a:t>
          </a:r>
        </a:p>
      </dsp:txBody>
      <dsp:txXfrm>
        <a:off x="6337702" y="1581099"/>
        <a:ext cx="3055264" cy="18108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1D769-6BF9-459A-B99A-35E0E25C0418}">
      <dsp:nvSpPr>
        <dsp:cNvPr id="0" name=""/>
        <dsp:cNvSpPr/>
      </dsp:nvSpPr>
      <dsp:spPr>
        <a:xfrm>
          <a:off x="4494674" y="-160993"/>
          <a:ext cx="2202120" cy="153713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Ease of Use features: more polish</a:t>
          </a:r>
        </a:p>
      </dsp:txBody>
      <dsp:txXfrm>
        <a:off x="4569711" y="-85956"/>
        <a:ext cx="2052046" cy="1387058"/>
      </dsp:txXfrm>
    </dsp:sp>
    <dsp:sp modelId="{A57627C5-96DB-4B12-B326-82715E23F113}">
      <dsp:nvSpPr>
        <dsp:cNvPr id="0" name=""/>
        <dsp:cNvSpPr/>
      </dsp:nvSpPr>
      <dsp:spPr>
        <a:xfrm>
          <a:off x="3569360" y="607572"/>
          <a:ext cx="4052749" cy="4052749"/>
        </a:xfrm>
        <a:custGeom>
          <a:avLst/>
          <a:gdLst/>
          <a:ahLst/>
          <a:cxnLst/>
          <a:rect l="0" t="0" r="0" b="0"/>
          <a:pathLst>
            <a:path>
              <a:moveTo>
                <a:pt x="3317605" y="464671"/>
              </a:moveTo>
              <a:arcTo wR="2026374" hR="2026374" stAng="18575057" swAng="1230233"/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A8BBF-55EB-4E74-920B-A5F05C29B480}">
      <dsp:nvSpPr>
        <dsp:cNvPr id="0" name=""/>
        <dsp:cNvSpPr/>
      </dsp:nvSpPr>
      <dsp:spPr>
        <a:xfrm>
          <a:off x="6524986" y="1834355"/>
          <a:ext cx="2194247" cy="1599183"/>
        </a:xfrm>
        <a:prstGeom prst="roundRect">
          <a:avLst/>
        </a:prstGeom>
        <a:solidFill>
          <a:schemeClr val="accent4">
            <a:hueOff val="886254"/>
            <a:satOff val="321"/>
            <a:lumOff val="-261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Locating nearby specialists to treat diagnosed illnesses via Google Maps API</a:t>
          </a:r>
        </a:p>
      </dsp:txBody>
      <dsp:txXfrm>
        <a:off x="6603052" y="1912421"/>
        <a:ext cx="2038115" cy="1443051"/>
      </dsp:txXfrm>
    </dsp:sp>
    <dsp:sp modelId="{9BA8ACE5-8A82-44D2-9530-3748BBA2C5EB}">
      <dsp:nvSpPr>
        <dsp:cNvPr id="0" name=""/>
        <dsp:cNvSpPr/>
      </dsp:nvSpPr>
      <dsp:spPr>
        <a:xfrm>
          <a:off x="3569360" y="607572"/>
          <a:ext cx="4052749" cy="4052749"/>
        </a:xfrm>
        <a:custGeom>
          <a:avLst/>
          <a:gdLst/>
          <a:ahLst/>
          <a:cxnLst/>
          <a:rect l="0" t="0" r="0" b="0"/>
          <a:pathLst>
            <a:path>
              <a:moveTo>
                <a:pt x="3787575" y="3028555"/>
              </a:moveTo>
              <a:arcTo wR="2026374" hR="2026374" stAng="1778477" swAng="1178015"/>
            </a:path>
          </a:pathLst>
        </a:custGeom>
        <a:noFill/>
        <a:ln w="9525" cap="rnd" cmpd="sng" algn="ctr">
          <a:solidFill>
            <a:schemeClr val="accent4">
              <a:hueOff val="886254"/>
              <a:satOff val="321"/>
              <a:lumOff val="-261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8D214-D106-451C-9A64-7C3D6598206C}">
      <dsp:nvSpPr>
        <dsp:cNvPr id="0" name=""/>
        <dsp:cNvSpPr/>
      </dsp:nvSpPr>
      <dsp:spPr>
        <a:xfrm>
          <a:off x="4453108" y="3875616"/>
          <a:ext cx="2285254" cy="1569409"/>
        </a:xfrm>
        <a:prstGeom prst="roundRect">
          <a:avLst/>
        </a:prstGeom>
        <a:solidFill>
          <a:schemeClr val="accent4">
            <a:hueOff val="1772507"/>
            <a:satOff val="641"/>
            <a:lumOff val="-52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Have diagnosis read through a text-to-speech mechanism</a:t>
          </a:r>
        </a:p>
      </dsp:txBody>
      <dsp:txXfrm>
        <a:off x="4529720" y="3952228"/>
        <a:ext cx="2132030" cy="1416185"/>
      </dsp:txXfrm>
    </dsp:sp>
    <dsp:sp modelId="{70F478CD-1B1C-4BDF-BF5A-D293E893F1E0}">
      <dsp:nvSpPr>
        <dsp:cNvPr id="0" name=""/>
        <dsp:cNvSpPr/>
      </dsp:nvSpPr>
      <dsp:spPr>
        <a:xfrm>
          <a:off x="3569360" y="607572"/>
          <a:ext cx="4052749" cy="4052749"/>
        </a:xfrm>
        <a:custGeom>
          <a:avLst/>
          <a:gdLst/>
          <a:ahLst/>
          <a:cxnLst/>
          <a:rect l="0" t="0" r="0" b="0"/>
          <a:pathLst>
            <a:path>
              <a:moveTo>
                <a:pt x="702905" y="3560852"/>
              </a:moveTo>
              <a:arcTo wR="2026374" hR="2026374" stAng="7846643" swAng="1188077"/>
            </a:path>
          </a:pathLst>
        </a:custGeom>
        <a:noFill/>
        <a:ln w="9525" cap="rnd" cmpd="sng" algn="ctr">
          <a:solidFill>
            <a:schemeClr val="accent4">
              <a:hueOff val="1772507"/>
              <a:satOff val="641"/>
              <a:lumOff val="-522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A35E4-687B-438A-BBF8-2BFF370B227F}">
      <dsp:nvSpPr>
        <dsp:cNvPr id="0" name=""/>
        <dsp:cNvSpPr/>
      </dsp:nvSpPr>
      <dsp:spPr>
        <a:xfrm>
          <a:off x="2424420" y="1843210"/>
          <a:ext cx="2289880" cy="1581473"/>
        </a:xfrm>
        <a:prstGeom prst="roundRect">
          <a:avLst/>
        </a:prstGeom>
        <a:solidFill>
          <a:schemeClr val="accent4">
            <a:hueOff val="2658761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Connect to other resources so users can research their diagnosis</a:t>
          </a:r>
        </a:p>
      </dsp:txBody>
      <dsp:txXfrm>
        <a:off x="2501621" y="1920411"/>
        <a:ext cx="2135478" cy="1427071"/>
      </dsp:txXfrm>
    </dsp:sp>
    <dsp:sp modelId="{3B869580-5ECD-47D0-A2ED-9199142E1987}">
      <dsp:nvSpPr>
        <dsp:cNvPr id="0" name=""/>
        <dsp:cNvSpPr/>
      </dsp:nvSpPr>
      <dsp:spPr>
        <a:xfrm>
          <a:off x="3569360" y="607572"/>
          <a:ext cx="4052749" cy="4052749"/>
        </a:xfrm>
        <a:custGeom>
          <a:avLst/>
          <a:gdLst/>
          <a:ahLst/>
          <a:cxnLst/>
          <a:rect l="0" t="0" r="0" b="0"/>
          <a:pathLst>
            <a:path>
              <a:moveTo>
                <a:pt x="266056" y="1022644"/>
              </a:moveTo>
              <a:arcTo wR="2026374" hR="2026374" stAng="12581502" swAng="1240317"/>
            </a:path>
          </a:pathLst>
        </a:custGeom>
        <a:noFill/>
        <a:ln w="9525" cap="rnd" cmpd="sng" algn="ctr">
          <a:solidFill>
            <a:schemeClr val="accent4">
              <a:hueOff val="2658761"/>
              <a:satOff val="962"/>
              <a:lumOff val="-784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46F5-9A42-46EB-94D8-996B914DC40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6870-D114-4D31-A342-7CE1BC93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4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46F5-9A42-46EB-94D8-996B914DC40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6870-D114-4D31-A342-7CE1BC93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1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46F5-9A42-46EB-94D8-996B914DC40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6870-D114-4D31-A342-7CE1BC93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06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46F5-9A42-46EB-94D8-996B914DC40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6870-D114-4D31-A342-7CE1BC936F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256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46F5-9A42-46EB-94D8-996B914DC40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6870-D114-4D31-A342-7CE1BC93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7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46F5-9A42-46EB-94D8-996B914DC40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6870-D114-4D31-A342-7CE1BC93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13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46F5-9A42-46EB-94D8-996B914DC40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6870-D114-4D31-A342-7CE1BC93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48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46F5-9A42-46EB-94D8-996B914DC40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6870-D114-4D31-A342-7CE1BC93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41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46F5-9A42-46EB-94D8-996B914DC40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6870-D114-4D31-A342-7CE1BC93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46F5-9A42-46EB-94D8-996B914DC40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6870-D114-4D31-A342-7CE1BC93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46F5-9A42-46EB-94D8-996B914DC40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6870-D114-4D31-A342-7CE1BC93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7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46F5-9A42-46EB-94D8-996B914DC40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6870-D114-4D31-A342-7CE1BC93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5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46F5-9A42-46EB-94D8-996B914DC40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6870-D114-4D31-A342-7CE1BC93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3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46F5-9A42-46EB-94D8-996B914DC40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6870-D114-4D31-A342-7CE1BC93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4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46F5-9A42-46EB-94D8-996B914DC40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6870-D114-4D31-A342-7CE1BC93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5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46F5-9A42-46EB-94D8-996B914DC40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6870-D114-4D31-A342-7CE1BC93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8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46F5-9A42-46EB-94D8-996B914DC40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6870-D114-4D31-A342-7CE1BC93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9E46F5-9A42-46EB-94D8-996B914DC40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66870-D114-4D31-A342-7CE1BC93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5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scifi.stackexchange.com/questions/16249/is-the-doctor-emh-a-doctor-who-reference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jpg&amp;ehk=bY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524593"/>
          </a:xfrm>
        </p:spPr>
        <p:txBody>
          <a:bodyPr/>
          <a:lstStyle/>
          <a:p>
            <a:r>
              <a:rPr lang="en-US" dirty="0"/>
              <a:t>Easy Diagnosis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06710"/>
            <a:ext cx="7750003" cy="1655762"/>
          </a:xfrm>
        </p:spPr>
        <p:txBody>
          <a:bodyPr/>
          <a:lstStyle/>
          <a:p>
            <a:r>
              <a:rPr lang="en-US" dirty="0"/>
              <a:t>Jacob Thomas</a:t>
            </a:r>
          </a:p>
          <a:p>
            <a:r>
              <a:rPr lang="en-US" dirty="0"/>
              <a:t>Mark Li</a:t>
            </a:r>
          </a:p>
          <a:p>
            <a:r>
              <a:rPr lang="en-US" dirty="0"/>
              <a:t>Anthony Nguyen</a:t>
            </a:r>
          </a:p>
        </p:txBody>
      </p:sp>
    </p:spTree>
    <p:extLst>
      <p:ext uri="{BB962C8B-B14F-4D97-AF65-F5344CB8AC3E}">
        <p14:creationId xmlns:p14="http://schemas.microsoft.com/office/powerpoint/2010/main" val="243034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F19BAF3-7E20-4B9D-B544-BABAEEA1FA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0648F4-ABCD-4DF0-8641-76CFB235472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989BE678-777B-482A-A616-FEDC47B162E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F1EB4BD-9C7E-4AA3-9681-C7EB0DA6250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4AAE3AA-3759-4D28-B0EF-575F25A5146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28BE0C3-2102-4820-B88B-A448B1840D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210F050D-A2D9-4390-A1CF-6B0B6C845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4426" r="2926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FEFF673-A9DE-416D-A04E-1D50904542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8D25F-D942-41B2-B908-EDBC3F53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79" y="1454964"/>
            <a:ext cx="3934918" cy="25174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The Inspiration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2DFCC-A205-4226-9BD2-E787D9D2FE43}"/>
              </a:ext>
            </a:extLst>
          </p:cNvPr>
          <p:cNvSpPr txBox="1"/>
          <p:nvPr/>
        </p:nvSpPr>
        <p:spPr>
          <a:xfrm>
            <a:off x="9511460" y="6657945"/>
            <a:ext cx="268054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8" tooltip="http://scifi.stackexchange.com/questions/16249/is-the-doctor-emh-a-doctor-who-reference"/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 tooltip="https://creativecommons.org/licenses/by-sa/3.0/"/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55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Our Mission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737376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394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6FF2-B250-4277-8757-2F782DA8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Steps To Create Application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986344"/>
              </p:ext>
            </p:extLst>
          </p:nvPr>
        </p:nvGraphicFramePr>
        <p:xfrm>
          <a:off x="646110" y="1341620"/>
          <a:ext cx="10716434" cy="5149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616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6648-BE1A-4438-A010-0EEA07BD8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145027"/>
              </p:ext>
            </p:extLst>
          </p:nvPr>
        </p:nvGraphicFramePr>
        <p:xfrm>
          <a:off x="646111" y="1105762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6" descr="https://nodeblog.files.wordpress.com/2011/07/grid.png">
            <a:extLst>
              <a:ext uri="{FF2B5EF4-FFF2-40B4-BE49-F238E27FC236}">
                <a16:creationId xmlns:a16="http://schemas.microsoft.com/office/drawing/2014/main" id="{C3DE9174-1119-4362-8389-7FF5572A2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931" y="4145458"/>
            <a:ext cx="1528271" cy="52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.tutsplus.com/net/uploads/2013/07/express-retina-preview.jpg">
            <a:extLst>
              <a:ext uri="{FF2B5EF4-FFF2-40B4-BE49-F238E27FC236}">
                <a16:creationId xmlns:a16="http://schemas.microsoft.com/office/drawing/2014/main" id="{E48C92E8-90FD-48AF-BE20-0C031D10D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931" y="4743485"/>
            <a:ext cx="1544889" cy="154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https://blog.websummit.com/wp-content/uploads/2013/09/infermedica2.jpg">
            <a:extLst>
              <a:ext uri="{FF2B5EF4-FFF2-40B4-BE49-F238E27FC236}">
                <a16:creationId xmlns:a16="http://schemas.microsoft.com/office/drawing/2014/main" id="{68398046-CE82-4D46-BC6E-C67895A57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671" y="4145459"/>
            <a:ext cx="1468358" cy="146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https://www.w3.org/html/logo/downloads/HTML5_Logo_512.png">
            <a:extLst>
              <a:ext uri="{FF2B5EF4-FFF2-40B4-BE49-F238E27FC236}">
                <a16:creationId xmlns:a16="http://schemas.microsoft.com/office/drawing/2014/main" id="{B463819B-9871-4587-AF19-DE79AB70D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749" y="4202740"/>
            <a:ext cx="1580785" cy="158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Image result for google speech logo">
            <a:extLst>
              <a:ext uri="{FF2B5EF4-FFF2-40B4-BE49-F238E27FC236}">
                <a16:creationId xmlns:a16="http://schemas.microsoft.com/office/drawing/2014/main" id="{FEFF77DC-B31D-4755-850A-2598CA8AC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37" y="4145458"/>
            <a:ext cx="1318450" cy="131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B1663-3E09-4EF9-AF3D-73708FBEE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33534" y="4145458"/>
            <a:ext cx="1460119" cy="666911"/>
          </a:xfrm>
          <a:prstGeom prst="rect">
            <a:avLst/>
          </a:prstGeom>
        </p:spPr>
      </p:pic>
      <p:pic>
        <p:nvPicPr>
          <p:cNvPr id="14" name="Picture 12" descr="https://howtolearn.me/wp-content/uploads/2014/04/MySQL-Logo.jpg">
            <a:extLst>
              <a:ext uri="{FF2B5EF4-FFF2-40B4-BE49-F238E27FC236}">
                <a16:creationId xmlns:a16="http://schemas.microsoft.com/office/drawing/2014/main" id="{7FFE08F5-BBBA-42C4-B856-37B438388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6" y="4145458"/>
            <a:ext cx="1495488" cy="6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http://blog.yhat.com/static/img/handlebars-logo.png">
            <a:extLst>
              <a:ext uri="{FF2B5EF4-FFF2-40B4-BE49-F238E27FC236}">
                <a16:creationId xmlns:a16="http://schemas.microsoft.com/office/drawing/2014/main" id="{B98329B5-69C8-4BB6-A644-27286FA10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817" y="4434491"/>
            <a:ext cx="1629030" cy="162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35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Challenges in Development</a:t>
            </a: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070323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759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Future Features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906745"/>
              </p:ext>
            </p:extLst>
          </p:nvPr>
        </p:nvGraphicFramePr>
        <p:xfrm>
          <a:off x="646110" y="1296648"/>
          <a:ext cx="11143654" cy="5284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9514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221</TotalTime>
  <Words>264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Easy Diagnosis</vt:lpstr>
      <vt:lpstr>The Inspiration</vt:lpstr>
      <vt:lpstr>Our Mission</vt:lpstr>
      <vt:lpstr>Steps To Create Application</vt:lpstr>
      <vt:lpstr>Technology Used</vt:lpstr>
      <vt:lpstr>Challenges in Development</vt:lpstr>
      <vt:lpstr>Future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Diagnosis</dc:title>
  <dc:creator>AXN</dc:creator>
  <cp:lastModifiedBy>Jacob Thomas</cp:lastModifiedBy>
  <cp:revision>22</cp:revision>
  <dcterms:created xsi:type="dcterms:W3CDTF">2017-10-15T21:56:01Z</dcterms:created>
  <dcterms:modified xsi:type="dcterms:W3CDTF">2017-10-16T04:43:30Z</dcterms:modified>
</cp:coreProperties>
</file>