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5" autoAdjust="0"/>
    <p:restoredTop sz="94660"/>
  </p:normalViewPr>
  <p:slideViewPr>
    <p:cSldViewPr snapToGrid="0">
      <p:cViewPr>
        <p:scale>
          <a:sx n="400" d="100"/>
          <a:sy n="400" d="100"/>
        </p:scale>
        <p:origin x="-1902" y="-7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5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3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98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26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82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82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487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7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06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486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56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01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3AD81-0912-4840-A689-3C2FE14E061F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1275D-EB60-4328-86BE-71F5883DA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287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kumimoji="1"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kumimoji="1"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kumimoji="1"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8ED44528-2D7A-A4F7-DB3C-BF50EF4DE22A}"/>
              </a:ext>
            </a:extLst>
          </p:cNvPr>
          <p:cNvSpPr/>
          <p:nvPr/>
        </p:nvSpPr>
        <p:spPr>
          <a:xfrm>
            <a:off x="1053525" y="1053525"/>
            <a:ext cx="4012762" cy="401276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1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9E80A9D-77C0-33D6-814D-33B6C22204F4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1053525" y="3059906"/>
            <a:ext cx="4012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25AEE64-8EBE-BF89-2E39-7D62AEB1FD39}"/>
              </a:ext>
            </a:extLst>
          </p:cNvPr>
          <p:cNvCxnSpPr>
            <a:cxnSpLocks/>
            <a:stCxn id="4" idx="0"/>
            <a:endCxn id="4" idx="6"/>
          </p:cNvCxnSpPr>
          <p:nvPr/>
        </p:nvCxnSpPr>
        <p:spPr>
          <a:xfrm>
            <a:off x="3059906" y="1053525"/>
            <a:ext cx="2006381" cy="20063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4BF179F-D102-7AD6-AB08-9353BC2020A4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059906" y="1053525"/>
            <a:ext cx="0" cy="40127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0996AF3-69CC-F684-30C4-8D95EBFFEFBB}"/>
              </a:ext>
            </a:extLst>
          </p:cNvPr>
          <p:cNvCxnSpPr>
            <a:cxnSpLocks/>
            <a:stCxn id="4" idx="2"/>
            <a:endCxn id="4" idx="4"/>
          </p:cNvCxnSpPr>
          <p:nvPr/>
        </p:nvCxnSpPr>
        <p:spPr>
          <a:xfrm>
            <a:off x="1053525" y="3059906"/>
            <a:ext cx="2006381" cy="20063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0230-6582-BE11-8F98-95F31BB3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59C6FD8A-419C-D469-0BA0-566C0C9C2CCF}"/>
              </a:ext>
            </a:extLst>
          </p:cNvPr>
          <p:cNvSpPr/>
          <p:nvPr/>
        </p:nvSpPr>
        <p:spPr>
          <a:xfrm>
            <a:off x="1053525" y="1053525"/>
            <a:ext cx="4012762" cy="401276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1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47578A-A629-3971-3925-C0D245F4813B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1053525" y="3059906"/>
            <a:ext cx="4012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10677E0-304D-F7C7-7024-E0460BBAD2D1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3036094" y="1052513"/>
            <a:ext cx="2030193" cy="200739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449533D-D41A-8479-6FD9-A01DEDDAE0BB}"/>
              </a:ext>
            </a:extLst>
          </p:cNvPr>
          <p:cNvCxnSpPr>
            <a:cxnSpLocks/>
          </p:cNvCxnSpPr>
          <p:nvPr/>
        </p:nvCxnSpPr>
        <p:spPr>
          <a:xfrm>
            <a:off x="3038475" y="1054894"/>
            <a:ext cx="38100" cy="400764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3E4E75E-DFB5-27FD-DF19-8DC0E9C388C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53525" y="3059906"/>
            <a:ext cx="2023050" cy="19978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5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EDCFA-EF9D-97BB-B6E8-D0E00286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84554817-78C5-F6C6-68AE-B5F0A029E560}"/>
              </a:ext>
            </a:extLst>
          </p:cNvPr>
          <p:cNvSpPr/>
          <p:nvPr/>
        </p:nvSpPr>
        <p:spPr>
          <a:xfrm>
            <a:off x="1053525" y="1053525"/>
            <a:ext cx="4012762" cy="4012762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301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F2877C7-3C9F-D35A-65B3-10A620FDA540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1053525" y="3059906"/>
            <a:ext cx="40127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2485670-335B-64D1-B318-19A2C5B4EA58}"/>
              </a:ext>
            </a:extLst>
          </p:cNvPr>
          <p:cNvCxnSpPr>
            <a:cxnSpLocks/>
            <a:endCxn id="4" idx="6"/>
          </p:cNvCxnSpPr>
          <p:nvPr/>
        </p:nvCxnSpPr>
        <p:spPr>
          <a:xfrm>
            <a:off x="2884251" y="1053525"/>
            <a:ext cx="2182036" cy="20063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C832FF-2664-0C75-E336-D7FEB3583D63}"/>
              </a:ext>
            </a:extLst>
          </p:cNvPr>
          <p:cNvCxnSpPr>
            <a:cxnSpLocks/>
          </p:cNvCxnSpPr>
          <p:nvPr/>
        </p:nvCxnSpPr>
        <p:spPr>
          <a:xfrm>
            <a:off x="2884251" y="1053525"/>
            <a:ext cx="336646" cy="401276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0E942A3-EC72-5138-4232-D5A9B5887CF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053525" y="3059906"/>
            <a:ext cx="2167372" cy="200638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K</dc:creator>
  <cp:lastModifiedBy>T K</cp:lastModifiedBy>
  <cp:revision>5</cp:revision>
  <dcterms:created xsi:type="dcterms:W3CDTF">2025-08-11T07:37:46Z</dcterms:created>
  <dcterms:modified xsi:type="dcterms:W3CDTF">2025-08-11T07:58:00Z</dcterms:modified>
</cp:coreProperties>
</file>