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18B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9FCB-EE61-FF47-812C-276054AABA81}" type="datetimeFigureOut">
              <a:rPr lang="en-US" smtClean="0"/>
              <a:t>7/6/13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C607-0E6B-C34C-8D6A-B7E90AA2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8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9FCB-EE61-FF47-812C-276054AABA81}" type="datetimeFigureOut">
              <a:rPr lang="en-US" smtClean="0"/>
              <a:t>7/6/13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C607-0E6B-C34C-8D6A-B7E90AA2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9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9FCB-EE61-FF47-812C-276054AABA81}" type="datetimeFigureOut">
              <a:rPr lang="en-US" smtClean="0"/>
              <a:t>7/6/13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C607-0E6B-C34C-8D6A-B7E90AA2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9FCB-EE61-FF47-812C-276054AABA81}" type="datetimeFigureOut">
              <a:rPr lang="en-US" smtClean="0"/>
              <a:t>7/6/13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C607-0E6B-C34C-8D6A-B7E90AA2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6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9FCB-EE61-FF47-812C-276054AABA81}" type="datetimeFigureOut">
              <a:rPr lang="en-US" smtClean="0"/>
              <a:t>7/6/13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C607-0E6B-C34C-8D6A-B7E90AA2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9FCB-EE61-FF47-812C-276054AABA81}" type="datetimeFigureOut">
              <a:rPr lang="en-US" smtClean="0"/>
              <a:t>7/6/13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C607-0E6B-C34C-8D6A-B7E90AA2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6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9FCB-EE61-FF47-812C-276054AABA81}" type="datetimeFigureOut">
              <a:rPr lang="en-US" smtClean="0"/>
              <a:t>7/6/13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C607-0E6B-C34C-8D6A-B7E90AA2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9FCB-EE61-FF47-812C-276054AABA81}" type="datetimeFigureOut">
              <a:rPr lang="en-US" smtClean="0"/>
              <a:t>7/6/13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C607-0E6B-C34C-8D6A-B7E90AA2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9FCB-EE61-FF47-812C-276054AABA81}" type="datetimeFigureOut">
              <a:rPr lang="en-US" smtClean="0"/>
              <a:t>7/6/13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C607-0E6B-C34C-8D6A-B7E90AA2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6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9FCB-EE61-FF47-812C-276054AABA81}" type="datetimeFigureOut">
              <a:rPr lang="en-US" smtClean="0"/>
              <a:t>7/6/13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C607-0E6B-C34C-8D6A-B7E90AA2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9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9FCB-EE61-FF47-812C-276054AABA81}" type="datetimeFigureOut">
              <a:rPr lang="en-US" smtClean="0"/>
              <a:t>7/6/13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C607-0E6B-C34C-8D6A-B7E90AA2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1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19FCB-EE61-FF47-812C-276054AABA81}" type="datetimeFigureOut">
              <a:rPr lang="en-US" smtClean="0"/>
              <a:t>7/6/13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3C607-0E6B-C34C-8D6A-B7E90AA2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7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9945" y="2275630"/>
            <a:ext cx="5975989" cy="184087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94" y="2732936"/>
            <a:ext cx="328805" cy="3288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7359" y="2275630"/>
            <a:ext cx="69852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300" dirty="0" smtClean="0">
                <a:ln w="18415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ucida Console"/>
                <a:cs typeface="Lucida Console"/>
              </a:rPr>
              <a:t>O</a:t>
            </a:r>
            <a:r>
              <a:rPr lang="en-US" sz="5400" spc="300" dirty="0" smtClean="0">
                <a:ln w="18415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ucida Console"/>
                <a:cs typeface="Lucida Console"/>
              </a:rPr>
              <a:t>NTSPECTOR</a:t>
            </a:r>
            <a:endParaRPr lang="en-US" sz="5400" spc="300" dirty="0">
              <a:ln w="18415" cmpd="sng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Lucida Console"/>
              <a:cs typeface="Lucida Conso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461" y="314226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8B318"/>
                </a:solidFill>
                <a:latin typeface="Garamond"/>
                <a:cs typeface="Garamond"/>
              </a:rPr>
              <a:t>p</a:t>
            </a:r>
            <a:r>
              <a:rPr lang="en-US" dirty="0" smtClean="0">
                <a:solidFill>
                  <a:srgbClr val="18B318"/>
                </a:solidFill>
                <a:latin typeface="Garamond"/>
                <a:cs typeface="Garamond"/>
              </a:rPr>
              <a:t>owered by the crowd</a:t>
            </a:r>
            <a:endParaRPr lang="en-US" dirty="0">
              <a:solidFill>
                <a:srgbClr val="18B318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38889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Mortensen</dc:creator>
  <cp:lastModifiedBy>Jonathan Mortensen</cp:lastModifiedBy>
  <cp:revision>2</cp:revision>
  <dcterms:created xsi:type="dcterms:W3CDTF">2013-07-06T20:43:18Z</dcterms:created>
  <dcterms:modified xsi:type="dcterms:W3CDTF">2013-07-06T21:02:25Z</dcterms:modified>
</cp:coreProperties>
</file>