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1E85-76F6-D7B2-3F18-E4A68F83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7D84A-CF89-B55E-A559-0479D1C1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E96F-55B4-4251-A3E2-F1DDD96B10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DA1C7-3888-10E9-FCD9-9C0D6020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3E53-744A-B314-4F0B-6C1EF78B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D3-1386-4BAA-B842-C9B22B4D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B8C9A-F5E7-6655-BA65-35C44EC9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E4CEA-AB76-ECFD-ADD0-FE595E6FC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EAA5-E5F3-75C2-278A-361D07955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FE96F-55B4-4251-A3E2-F1DDD96B10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EC41-C215-B76B-E689-51A9E876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04C7-35CF-C185-F6FC-E5304E35D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18ED3-1386-4BAA-B842-C9B22B4D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5011B0-D169-F787-CA19-0DE9A716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/>
              <a:t>Green 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405FF-F7FA-D5B8-1830-1EC162FCDD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46"/>
    </mc:Choice>
    <mc:Fallback xmlns="">
      <p:transition spd="slow" advTm="452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A67978-C002-6E66-FFB5-DEFA59A8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Unit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EE105-503A-9BC4-FBC8-E1F39D3422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43"/>
    </mc:Choice>
    <mc:Fallback xmlns="">
      <p:transition spd="slow" advTm="579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9BB5E8-7417-6777-AD9F-BC5B0D2F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Unit Testing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F5780-95E6-6673-0573-487DC2402E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13"/>
    </mc:Choice>
    <mc:Fallback xmlns="">
      <p:transition spd="slow" advTm="5881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9E1952-2EAF-3AE1-2E2D-1BD6C122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Unit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014FB-897F-2BF5-FFF3-B6F132BA8D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51"/>
    </mc:Choice>
    <mc:Fallback xmlns="">
      <p:transition spd="slow" advTm="440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17C64D-F7EF-DE69-B10E-1607C6D0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AUTOMATION SUMMARY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3226F-B126-306A-566A-5D0C26E02A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45"/>
    </mc:Choice>
    <mc:Fallback xmlns="">
      <p:transition spd="slow" advTm="605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96FA7B-A351-3682-8B4D-9AFD1C3B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9D8CE-631E-D240-3271-104A5CF1BA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26"/>
    </mc:Choice>
    <mc:Fallback xmlns="">
      <p:transition spd="slow" advTm="5532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1EF31A-3F9B-B6C9-60AF-6C48715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RISKS AND BENEFITS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A2A5A-4041-046E-9EC8-3CB9E012BF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48"/>
    </mc:Choice>
    <mc:Fallback xmlns="">
      <p:transition spd="slow" advTm="5144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7F32CB-E3F3-2555-3E46-B6E2A52C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277B9-D1DC-3C82-1D4F-17ACC5921A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92"/>
    </mc:Choice>
    <mc:Fallback xmlns="">
      <p:transition spd="slow" advTm="5009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E7E313-BB6D-8F8A-FE88-53F6AC31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CONCLUSIONS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3A657-5D07-714E-E053-24054E2DF7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74"/>
    </mc:Choice>
    <mc:Fallback xmlns="">
      <p:transition spd="slow" advTm="4407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0C7DF2-5679-9082-4829-1D046F9E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2E229-0D64-B906-B67B-C032B09D42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98"/>
    </mc:Choice>
    <mc:Fallback xmlns="">
      <p:transition spd="slow" advTm="990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924B05-024B-05D4-AED6-0D30531D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OVERVIEW: DEFENSE IN DEPTH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C06C3-FED4-8DEE-DAD1-F7F256A935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98"/>
    </mc:Choice>
    <mc:Fallback xmlns="">
      <p:transition spd="slow" advTm="562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963A5D-3BA8-C59C-0C73-EB815FA2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THREATS MATRIX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06CD5-5B24-3411-0577-E83CAA4620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1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63"/>
    </mc:Choice>
    <mc:Fallback xmlns="">
      <p:transition spd="slow" advTm="655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011902-5F8E-C03F-98B9-2F6DDDF5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10 PRINCIPLES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D0F57-FC14-E78A-6B44-64B7FD06C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5"/>
    </mc:Choice>
    <mc:Fallback xmlns="">
      <p:transition spd="slow" advTm="609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91F8C3-F6D3-2B03-EBDC-6A369359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CODING STANDARDS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27443-9C43-843A-08B2-E1DDEF2847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06"/>
    </mc:Choice>
    <mc:Fallback xmlns="">
      <p:transition spd="slow" advTm="607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66DE22-1ABB-E699-8660-1D2BE682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ENCRYPTION POLICIES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3BEE0-58A9-27CE-ED8D-3EBFC61ACA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17"/>
    </mc:Choice>
    <mc:Fallback xmlns="">
      <p:transition spd="slow" advTm="568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3DD7E6-0041-6899-8A24-81304254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TRIPLE-A POLICIES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676E0-FF12-4C64-9ABD-38C4ABAA6B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70"/>
    </mc:Choice>
    <mc:Fallback xmlns="">
      <p:transition spd="slow" advTm="5987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E183F1-AE69-6269-CFF6-04DA6DCA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Unit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562E4-2A46-AB10-7E4C-EE29D5B165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63"/>
    </mc:Choice>
    <mc:Fallback xmlns="">
      <p:transition spd="slow" advTm="682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F6F10E-A42C-EAE2-010B-18B99C1F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Unit Testing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887A3-A66E-6F47-F68A-BAF563B6A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52"/>
    </mc:Choice>
    <mc:Fallback xmlns="">
      <p:transition spd="slow" advTm="6335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Century Gothic</vt:lpstr>
      <vt:lpstr>Office Theme</vt:lpstr>
      <vt:lpstr>Green Pace</vt:lpstr>
      <vt:lpstr>OVERVIEW: DEFENSE IN DEPTH</vt:lpstr>
      <vt:lpstr>THREATS MATRIX</vt:lpstr>
      <vt:lpstr>10 PRINCIPLES</vt:lpstr>
      <vt:lpstr>CODING STANDARDS</vt:lpstr>
      <vt:lpstr>ENCRYPTION POLICIES</vt:lpstr>
      <vt:lpstr>TRIPLE-A POLICIES</vt:lpstr>
      <vt:lpstr>Unit Testing</vt:lpstr>
      <vt:lpstr>Unit Testing</vt:lpstr>
      <vt:lpstr>Unit Testing</vt:lpstr>
      <vt:lpstr>Unit Testing</vt:lpstr>
      <vt:lpstr>Unit Testing</vt:lpstr>
      <vt:lpstr>AUTOMATION SUMMARY</vt:lpstr>
      <vt:lpstr>TOOLS</vt:lpstr>
      <vt:lpstr>RISKS AND BENEFITS</vt:lpstr>
      <vt:lpstr>RECOMMENDATIONS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Ramirez</dc:creator>
  <cp:lastModifiedBy>Jessica Ramirez</cp:lastModifiedBy>
  <cp:revision>1</cp:revision>
  <dcterms:created xsi:type="dcterms:W3CDTF">2025-10-20T02:48:37Z</dcterms:created>
  <dcterms:modified xsi:type="dcterms:W3CDTF">2025-10-20T02:48:37Z</dcterms:modified>
</cp:coreProperties>
</file>