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405"/>
  </p:normalViewPr>
  <p:slideViewPr>
    <p:cSldViewPr snapToGrid="0" snapToObjects="1">
      <p:cViewPr varScale="1">
        <p:scale>
          <a:sx n="81" d="100"/>
          <a:sy n="81" d="100"/>
        </p:scale>
        <p:origin x="200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0362-3215-7449-9F61-F68D34F2E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99E1B-6694-D24F-9BEF-51A189F4E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70F8-B56C-3B4D-BD68-04330F6B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Day.Of.Week</a:t>
            </a:r>
            <a:r>
              <a:rPr lang="en-US" dirty="0"/>
              <a:t> </a:t>
            </a:r>
            <a:r>
              <a:rPr lang="en-US" dirty="0" err="1"/>
              <a:t>Page.Loads</a:t>
            </a:r>
            <a:r>
              <a:rPr lang="en-US" dirty="0"/>
              <a:t> </a:t>
            </a:r>
            <a:r>
              <a:rPr lang="en-US" dirty="0" err="1"/>
              <a:t>Unique.Visits</a:t>
            </a:r>
            <a:r>
              <a:rPr lang="en-US" dirty="0"/>
              <a:t> </a:t>
            </a:r>
            <a:r>
              <a:rPr lang="en-US" dirty="0" err="1"/>
              <a:t>First.Time.Visits</a:t>
            </a:r>
            <a:r>
              <a:rPr lang="en-US" dirty="0"/>
              <a:t> </a:t>
            </a:r>
            <a:r>
              <a:rPr lang="en-US" dirty="0" err="1"/>
              <a:t>Returning.Visits</a:t>
            </a:r>
            <a:endParaRPr lang="en-US" dirty="0"/>
          </a:p>
          <a:p>
            <a:r>
              <a:rPr lang="en-US" dirty="0"/>
              <a:t>1           1       2146          1582              1430              152</a:t>
            </a:r>
          </a:p>
          <a:p>
            <a:r>
              <a:rPr lang="en-US" dirty="0"/>
              <a:t>2           2       3621          2528              2297              231</a:t>
            </a:r>
          </a:p>
          <a:p>
            <a:r>
              <a:rPr lang="en-US" dirty="0"/>
              <a:t>3           3       3698          2630              2352              278</a:t>
            </a:r>
          </a:p>
          <a:p>
            <a:r>
              <a:rPr lang="en-US" dirty="0"/>
              <a:t>4           4       3667          2614              2327              287</a:t>
            </a:r>
          </a:p>
          <a:p>
            <a:r>
              <a:rPr lang="en-US" dirty="0"/>
              <a:t>5           5       3316          2366              2130              236</a:t>
            </a:r>
          </a:p>
          <a:p>
            <a:r>
              <a:rPr lang="en-US" dirty="0"/>
              <a:t>6           6       2815          1863              1622              241</a:t>
            </a:r>
          </a:p>
        </p:txBody>
      </p:sp>
    </p:spTree>
    <p:extLst>
      <p:ext uri="{BB962C8B-B14F-4D97-AF65-F5344CB8AC3E}">
        <p14:creationId xmlns:p14="http://schemas.microsoft.com/office/powerpoint/2010/main" val="30313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E96EA-FA03-7347-A776-922A2E68E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96" y="1198180"/>
            <a:ext cx="5563804" cy="4475217"/>
          </a:xfrm>
        </p:spPr>
      </p:pic>
    </p:spTree>
    <p:extLst>
      <p:ext uri="{BB962C8B-B14F-4D97-AF65-F5344CB8AC3E}">
        <p14:creationId xmlns:p14="http://schemas.microsoft.com/office/powerpoint/2010/main" val="22364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75140C-3414-3A48-928E-2492A711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7" y="583325"/>
            <a:ext cx="7502963" cy="5391807"/>
          </a:xfrm>
        </p:spPr>
      </p:pic>
    </p:spTree>
    <p:extLst>
      <p:ext uri="{BB962C8B-B14F-4D97-AF65-F5344CB8AC3E}">
        <p14:creationId xmlns:p14="http://schemas.microsoft.com/office/powerpoint/2010/main" val="143148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7997F-7E36-974D-97F5-C76C51DC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6" y="677917"/>
            <a:ext cx="9916509" cy="4948183"/>
          </a:xfrm>
        </p:spPr>
      </p:pic>
    </p:spTree>
    <p:extLst>
      <p:ext uri="{BB962C8B-B14F-4D97-AF65-F5344CB8AC3E}">
        <p14:creationId xmlns:p14="http://schemas.microsoft.com/office/powerpoint/2010/main" val="122089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6FEB-938B-644A-B10B-96826FCC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462-045E-C341-951C-5FA7C515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275</TotalTime>
  <Words>56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Cuan</dc:creator>
  <cp:lastModifiedBy>Jose Cuan</cp:lastModifiedBy>
  <cp:revision>4</cp:revision>
  <dcterms:created xsi:type="dcterms:W3CDTF">2022-02-11T18:08:46Z</dcterms:created>
  <dcterms:modified xsi:type="dcterms:W3CDTF">2022-02-11T22:43:47Z</dcterms:modified>
</cp:coreProperties>
</file>