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9"/>
  </p:notesMasterIdLst>
  <p:sldIdLst>
    <p:sldId id="257" r:id="rId5"/>
    <p:sldId id="2145706479"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3E8EE-635A-474D-9136-01D55602E45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78266F-4136-4FD4-90EB-D2E2A450A711}">
      <dgm:prSet/>
      <dgm:spPr/>
      <dgm:t>
        <a:bodyPr/>
        <a:lstStyle/>
        <a:p>
          <a:r>
            <a:rPr lang="en-US" b="0" dirty="0"/>
            <a:t>Regulatory Requirements</a:t>
          </a:r>
        </a:p>
      </dgm:t>
    </dgm:pt>
    <dgm:pt modelId="{42CF41FA-2C60-4F63-B931-C98FD14544DF}" type="parTrans" cxnId="{99B49542-A562-4BAF-B610-B9494BE56308}">
      <dgm:prSet/>
      <dgm:spPr/>
      <dgm:t>
        <a:bodyPr/>
        <a:lstStyle/>
        <a:p>
          <a:endParaRPr lang="en-US"/>
        </a:p>
      </dgm:t>
    </dgm:pt>
    <dgm:pt modelId="{1CB96A73-5B43-4AE1-B5D1-AA7C04DCD66B}" type="sibTrans" cxnId="{99B49542-A562-4BAF-B610-B9494BE56308}">
      <dgm:prSet/>
      <dgm:spPr/>
      <dgm:t>
        <a:bodyPr/>
        <a:lstStyle/>
        <a:p>
          <a:endParaRPr lang="en-US"/>
        </a:p>
      </dgm:t>
    </dgm:pt>
    <dgm:pt modelId="{B220FA79-6D00-4442-BAAE-7542865E40FD}">
      <dgm:prSet/>
      <dgm:spPr/>
      <dgm:t>
        <a:bodyPr/>
        <a:lstStyle/>
        <a:p>
          <a:r>
            <a:rPr lang="en-US" dirty="0"/>
            <a:t>In 2020, </a:t>
          </a:r>
          <a:r>
            <a:rPr lang="en-HK" dirty="0"/>
            <a:t>the Dept. of Justice and other International Regulatory bodies has raised expectations for companies to use data analytics to monitor the effectiveness of their compliance programs and to identify potential misconduct. </a:t>
          </a:r>
          <a:endParaRPr lang="en-US" dirty="0"/>
        </a:p>
      </dgm:t>
    </dgm:pt>
    <dgm:pt modelId="{65ECFF56-90F7-4627-A426-B93862DC642A}" type="parTrans" cxnId="{8E5433ED-77D1-4B86-9E66-8E7936A2900A}">
      <dgm:prSet/>
      <dgm:spPr/>
      <dgm:t>
        <a:bodyPr/>
        <a:lstStyle/>
        <a:p>
          <a:endParaRPr lang="en-US"/>
        </a:p>
      </dgm:t>
    </dgm:pt>
    <dgm:pt modelId="{ADBF362F-5868-4CE7-BD8C-FB9094858266}" type="sibTrans" cxnId="{8E5433ED-77D1-4B86-9E66-8E7936A2900A}">
      <dgm:prSet/>
      <dgm:spPr/>
      <dgm:t>
        <a:bodyPr/>
        <a:lstStyle/>
        <a:p>
          <a:endParaRPr lang="en-US"/>
        </a:p>
      </dgm:t>
    </dgm:pt>
    <dgm:pt modelId="{732A9DDA-F377-40E8-A42D-37F26F032B19}">
      <dgm:prSet/>
      <dgm:spPr/>
      <dgm:t>
        <a:bodyPr/>
        <a:lstStyle/>
        <a:p>
          <a:r>
            <a:rPr lang="en-HK" b="0" dirty="0"/>
            <a:t>Cost Savings</a:t>
          </a:r>
          <a:endParaRPr lang="en-US" b="0" dirty="0"/>
        </a:p>
      </dgm:t>
    </dgm:pt>
    <dgm:pt modelId="{A5F6AB2B-F49E-4041-B706-E2D89B4930DD}" type="parTrans" cxnId="{84415002-6312-4CF6-8944-DC3045CA57CF}">
      <dgm:prSet/>
      <dgm:spPr/>
      <dgm:t>
        <a:bodyPr/>
        <a:lstStyle/>
        <a:p>
          <a:endParaRPr lang="en-US"/>
        </a:p>
      </dgm:t>
    </dgm:pt>
    <dgm:pt modelId="{A3D5AAB0-7013-421A-BB2A-79FDBCDB7B06}" type="sibTrans" cxnId="{84415002-6312-4CF6-8944-DC3045CA57CF}">
      <dgm:prSet/>
      <dgm:spPr/>
      <dgm:t>
        <a:bodyPr/>
        <a:lstStyle/>
        <a:p>
          <a:endParaRPr lang="en-US"/>
        </a:p>
      </dgm:t>
    </dgm:pt>
    <dgm:pt modelId="{F514CAFD-0D62-47BF-A271-E98171432DF8}">
      <dgm:prSet/>
      <dgm:spPr/>
      <dgm:t>
        <a:bodyPr/>
        <a:lstStyle/>
        <a:p>
          <a:r>
            <a:rPr lang="en-HK" dirty="0"/>
            <a:t>Data analytics is an efficient way to manage a global compliance program; it provides invaluable insight without spending tremendous resources on staffing, consultants, and travel. </a:t>
          </a:r>
          <a:endParaRPr lang="en-US" dirty="0"/>
        </a:p>
      </dgm:t>
    </dgm:pt>
    <dgm:pt modelId="{1E1DB373-7357-4BF3-A7F2-6AF5F5B713AD}" type="parTrans" cxnId="{65D093B4-BA27-4768-A097-86E6FDB05255}">
      <dgm:prSet/>
      <dgm:spPr/>
      <dgm:t>
        <a:bodyPr/>
        <a:lstStyle/>
        <a:p>
          <a:endParaRPr lang="en-US"/>
        </a:p>
      </dgm:t>
    </dgm:pt>
    <dgm:pt modelId="{50A3C2A6-4673-454E-AE68-4AABD7AD3ADD}" type="sibTrans" cxnId="{65D093B4-BA27-4768-A097-86E6FDB05255}">
      <dgm:prSet/>
      <dgm:spPr/>
      <dgm:t>
        <a:bodyPr/>
        <a:lstStyle/>
        <a:p>
          <a:endParaRPr lang="en-US"/>
        </a:p>
      </dgm:t>
    </dgm:pt>
    <dgm:pt modelId="{F9191854-41B0-4B2F-B2BF-553A8E7FB6E2}">
      <dgm:prSet/>
      <dgm:spPr/>
      <dgm:t>
        <a:bodyPr/>
        <a:lstStyle/>
        <a:p>
          <a:r>
            <a:rPr lang="en-US" b="0" dirty="0"/>
            <a:t>Enables Data Driven Compliance Program</a:t>
          </a:r>
        </a:p>
      </dgm:t>
    </dgm:pt>
    <dgm:pt modelId="{E2D0F827-6F0B-4A07-A589-66AFE1E10C76}" type="parTrans" cxnId="{9A45C278-A72A-470D-A803-1649E3CAF3C9}">
      <dgm:prSet/>
      <dgm:spPr/>
      <dgm:t>
        <a:bodyPr/>
        <a:lstStyle/>
        <a:p>
          <a:endParaRPr lang="en-US"/>
        </a:p>
      </dgm:t>
    </dgm:pt>
    <dgm:pt modelId="{E13E59FE-0D13-463A-959B-407970798648}" type="sibTrans" cxnId="{9A45C278-A72A-470D-A803-1649E3CAF3C9}">
      <dgm:prSet/>
      <dgm:spPr/>
      <dgm:t>
        <a:bodyPr/>
        <a:lstStyle/>
        <a:p>
          <a:endParaRPr lang="en-US"/>
        </a:p>
      </dgm:t>
    </dgm:pt>
    <dgm:pt modelId="{0F46CCB3-8DF6-48D3-9489-5E1829C4D486}">
      <dgm:prSet/>
      <dgm:spPr/>
      <dgm:t>
        <a:bodyPr/>
        <a:lstStyle/>
        <a:p>
          <a:r>
            <a:rPr lang="en-US" dirty="0"/>
            <a:t>Real-time Monitoring and Risk Assessment</a:t>
          </a:r>
        </a:p>
      </dgm:t>
    </dgm:pt>
    <dgm:pt modelId="{14C3D0BC-7191-4551-91FB-0E1022317AD0}" type="parTrans" cxnId="{3C03A495-8840-48AD-8369-2BA846B982B8}">
      <dgm:prSet/>
      <dgm:spPr/>
      <dgm:t>
        <a:bodyPr/>
        <a:lstStyle/>
        <a:p>
          <a:endParaRPr lang="en-US"/>
        </a:p>
      </dgm:t>
    </dgm:pt>
    <dgm:pt modelId="{C982C670-9353-446E-A59A-4FD990658D0E}" type="sibTrans" cxnId="{3C03A495-8840-48AD-8369-2BA846B982B8}">
      <dgm:prSet/>
      <dgm:spPr/>
      <dgm:t>
        <a:bodyPr/>
        <a:lstStyle/>
        <a:p>
          <a:endParaRPr lang="en-US"/>
        </a:p>
      </dgm:t>
    </dgm:pt>
    <dgm:pt modelId="{B69C35F1-A2C7-4A73-8E7B-7F37108DD25D}">
      <dgm:prSet/>
      <dgm:spPr/>
      <dgm:t>
        <a:bodyPr/>
        <a:lstStyle/>
        <a:p>
          <a:r>
            <a:rPr lang="en-HK" dirty="0"/>
            <a:t>The DOJ has increasingly used data analytics to identify potential wrongdoing and has recently sent the message that it expects companies to follow suit and incorporate data analytics in their compliance programs. In June 2020, the Criminal Division of the DOJ issued revised guidance about how it will evaluate corporate compliance programs, and it included specific references to the use of data analytics. </a:t>
          </a:r>
        </a:p>
      </dgm:t>
    </dgm:pt>
    <dgm:pt modelId="{DCB6F808-7B16-4FDA-8BA4-A7FF0B1E6A67}" type="parTrans" cxnId="{511FBB31-A185-4C36-A361-FB4989CDCF9D}">
      <dgm:prSet/>
      <dgm:spPr/>
      <dgm:t>
        <a:bodyPr/>
        <a:lstStyle/>
        <a:p>
          <a:endParaRPr lang="en-HK"/>
        </a:p>
      </dgm:t>
    </dgm:pt>
    <dgm:pt modelId="{C715878A-3425-43E3-86AE-732474914971}" type="sibTrans" cxnId="{511FBB31-A185-4C36-A361-FB4989CDCF9D}">
      <dgm:prSet/>
      <dgm:spPr/>
      <dgm:t>
        <a:bodyPr/>
        <a:lstStyle/>
        <a:p>
          <a:endParaRPr lang="en-HK"/>
        </a:p>
      </dgm:t>
    </dgm:pt>
    <dgm:pt modelId="{5EF34CD9-4C43-4A29-9821-2699ECC7BA86}">
      <dgm:prSet/>
      <dgm:spPr/>
      <dgm:t>
        <a:bodyPr/>
        <a:lstStyle/>
        <a:p>
          <a:r>
            <a:rPr lang="en-US" dirty="0"/>
            <a:t>Build KPI</a:t>
          </a:r>
        </a:p>
      </dgm:t>
    </dgm:pt>
    <dgm:pt modelId="{BE9F51EC-327F-428D-9AE9-DC416A5AFD28}" type="parTrans" cxnId="{6E30740A-5620-43C5-BD1E-4F1E5F1E8053}">
      <dgm:prSet/>
      <dgm:spPr/>
      <dgm:t>
        <a:bodyPr/>
        <a:lstStyle/>
        <a:p>
          <a:endParaRPr lang="en-HK"/>
        </a:p>
      </dgm:t>
    </dgm:pt>
    <dgm:pt modelId="{064ACD15-795D-45B2-BFB3-A4D67BE64E0E}" type="sibTrans" cxnId="{6E30740A-5620-43C5-BD1E-4F1E5F1E8053}">
      <dgm:prSet/>
      <dgm:spPr/>
      <dgm:t>
        <a:bodyPr/>
        <a:lstStyle/>
        <a:p>
          <a:endParaRPr lang="en-HK"/>
        </a:p>
      </dgm:t>
    </dgm:pt>
    <dgm:pt modelId="{EBC3AAF9-38F4-4FF6-A564-2873F728F1AA}" type="pres">
      <dgm:prSet presAssocID="{3ED3E8EE-635A-474D-9136-01D55602E454}" presName="linear" presStyleCnt="0">
        <dgm:presLayoutVars>
          <dgm:dir/>
          <dgm:animLvl val="lvl"/>
          <dgm:resizeHandles val="exact"/>
        </dgm:presLayoutVars>
      </dgm:prSet>
      <dgm:spPr/>
    </dgm:pt>
    <dgm:pt modelId="{99C624A9-2D67-476B-BEAF-9501CB515267}" type="pres">
      <dgm:prSet presAssocID="{8678266F-4136-4FD4-90EB-D2E2A450A711}" presName="parentLin" presStyleCnt="0"/>
      <dgm:spPr/>
    </dgm:pt>
    <dgm:pt modelId="{9ABF4A53-D2CB-4153-B1F7-0A76EEBB81C1}" type="pres">
      <dgm:prSet presAssocID="{8678266F-4136-4FD4-90EB-D2E2A450A711}" presName="parentLeftMargin" presStyleLbl="node1" presStyleIdx="0" presStyleCnt="3"/>
      <dgm:spPr/>
    </dgm:pt>
    <dgm:pt modelId="{A17E6A51-7F8B-4896-A973-397B656169B5}" type="pres">
      <dgm:prSet presAssocID="{8678266F-4136-4FD4-90EB-D2E2A450A711}" presName="parentText" presStyleLbl="node1" presStyleIdx="0" presStyleCnt="3">
        <dgm:presLayoutVars>
          <dgm:chMax val="0"/>
          <dgm:bulletEnabled val="1"/>
        </dgm:presLayoutVars>
      </dgm:prSet>
      <dgm:spPr/>
    </dgm:pt>
    <dgm:pt modelId="{E1A78637-DCFA-423B-B9E5-2FD8C8E0B2A4}" type="pres">
      <dgm:prSet presAssocID="{8678266F-4136-4FD4-90EB-D2E2A450A711}" presName="negativeSpace" presStyleCnt="0"/>
      <dgm:spPr/>
    </dgm:pt>
    <dgm:pt modelId="{943359C5-02BD-4C3B-AAA6-94645B12B909}" type="pres">
      <dgm:prSet presAssocID="{8678266F-4136-4FD4-90EB-D2E2A450A711}" presName="childText" presStyleLbl="conFgAcc1" presStyleIdx="0" presStyleCnt="3">
        <dgm:presLayoutVars>
          <dgm:bulletEnabled val="1"/>
        </dgm:presLayoutVars>
      </dgm:prSet>
      <dgm:spPr/>
    </dgm:pt>
    <dgm:pt modelId="{49FB0943-25C7-4350-A5EB-084B0EBC0897}" type="pres">
      <dgm:prSet presAssocID="{1CB96A73-5B43-4AE1-B5D1-AA7C04DCD66B}" presName="spaceBetweenRectangles" presStyleCnt="0"/>
      <dgm:spPr/>
    </dgm:pt>
    <dgm:pt modelId="{E9E4292F-5B30-44EC-A23B-F9A123E9A234}" type="pres">
      <dgm:prSet presAssocID="{732A9DDA-F377-40E8-A42D-37F26F032B19}" presName="parentLin" presStyleCnt="0"/>
      <dgm:spPr/>
    </dgm:pt>
    <dgm:pt modelId="{C84B6F4F-E5D1-4104-9F62-2015BCAAF54D}" type="pres">
      <dgm:prSet presAssocID="{732A9DDA-F377-40E8-A42D-37F26F032B19}" presName="parentLeftMargin" presStyleLbl="node1" presStyleIdx="0" presStyleCnt="3"/>
      <dgm:spPr/>
    </dgm:pt>
    <dgm:pt modelId="{290DCD49-9E38-4FA9-AB9C-4E9983FBE16E}" type="pres">
      <dgm:prSet presAssocID="{732A9DDA-F377-40E8-A42D-37F26F032B19}" presName="parentText" presStyleLbl="node1" presStyleIdx="1" presStyleCnt="3">
        <dgm:presLayoutVars>
          <dgm:chMax val="0"/>
          <dgm:bulletEnabled val="1"/>
        </dgm:presLayoutVars>
      </dgm:prSet>
      <dgm:spPr/>
    </dgm:pt>
    <dgm:pt modelId="{0FB0F7FF-016D-4F67-804B-499E697F70F5}" type="pres">
      <dgm:prSet presAssocID="{732A9DDA-F377-40E8-A42D-37F26F032B19}" presName="negativeSpace" presStyleCnt="0"/>
      <dgm:spPr/>
    </dgm:pt>
    <dgm:pt modelId="{BBB7DF3B-AFAC-4DD7-A26D-81677B8D7652}" type="pres">
      <dgm:prSet presAssocID="{732A9DDA-F377-40E8-A42D-37F26F032B19}" presName="childText" presStyleLbl="conFgAcc1" presStyleIdx="1" presStyleCnt="3">
        <dgm:presLayoutVars>
          <dgm:bulletEnabled val="1"/>
        </dgm:presLayoutVars>
      </dgm:prSet>
      <dgm:spPr/>
    </dgm:pt>
    <dgm:pt modelId="{14A8E785-250F-4C6D-952D-10A2CE963862}" type="pres">
      <dgm:prSet presAssocID="{A3D5AAB0-7013-421A-BB2A-79FDBCDB7B06}" presName="spaceBetweenRectangles" presStyleCnt="0"/>
      <dgm:spPr/>
    </dgm:pt>
    <dgm:pt modelId="{97EC2B9A-0A68-4E77-9039-8E21E6045F28}" type="pres">
      <dgm:prSet presAssocID="{F9191854-41B0-4B2F-B2BF-553A8E7FB6E2}" presName="parentLin" presStyleCnt="0"/>
      <dgm:spPr/>
    </dgm:pt>
    <dgm:pt modelId="{830F755A-C895-4045-B77F-1AB75E039078}" type="pres">
      <dgm:prSet presAssocID="{F9191854-41B0-4B2F-B2BF-553A8E7FB6E2}" presName="parentLeftMargin" presStyleLbl="node1" presStyleIdx="1" presStyleCnt="3"/>
      <dgm:spPr/>
    </dgm:pt>
    <dgm:pt modelId="{E89FBF66-FDC4-47D0-89B5-E2BD88B371EA}" type="pres">
      <dgm:prSet presAssocID="{F9191854-41B0-4B2F-B2BF-553A8E7FB6E2}" presName="parentText" presStyleLbl="node1" presStyleIdx="2" presStyleCnt="3">
        <dgm:presLayoutVars>
          <dgm:chMax val="0"/>
          <dgm:bulletEnabled val="1"/>
        </dgm:presLayoutVars>
      </dgm:prSet>
      <dgm:spPr/>
    </dgm:pt>
    <dgm:pt modelId="{3E6BDE57-BC48-446D-8A6C-29E590E44538}" type="pres">
      <dgm:prSet presAssocID="{F9191854-41B0-4B2F-B2BF-553A8E7FB6E2}" presName="negativeSpace" presStyleCnt="0"/>
      <dgm:spPr/>
    </dgm:pt>
    <dgm:pt modelId="{343F3CCB-FD74-446A-8A4C-CD2AB052EFED}" type="pres">
      <dgm:prSet presAssocID="{F9191854-41B0-4B2F-B2BF-553A8E7FB6E2}" presName="childText" presStyleLbl="conFgAcc1" presStyleIdx="2" presStyleCnt="3">
        <dgm:presLayoutVars>
          <dgm:bulletEnabled val="1"/>
        </dgm:presLayoutVars>
      </dgm:prSet>
      <dgm:spPr/>
    </dgm:pt>
  </dgm:ptLst>
  <dgm:cxnLst>
    <dgm:cxn modelId="{84415002-6312-4CF6-8944-DC3045CA57CF}" srcId="{3ED3E8EE-635A-474D-9136-01D55602E454}" destId="{732A9DDA-F377-40E8-A42D-37F26F032B19}" srcOrd="1" destOrd="0" parTransId="{A5F6AB2B-F49E-4041-B706-E2D89B4930DD}" sibTransId="{A3D5AAB0-7013-421A-BB2A-79FDBCDB7B06}"/>
    <dgm:cxn modelId="{6E30740A-5620-43C5-BD1E-4F1E5F1E8053}" srcId="{F9191854-41B0-4B2F-B2BF-553A8E7FB6E2}" destId="{5EF34CD9-4C43-4A29-9821-2699ECC7BA86}" srcOrd="1" destOrd="0" parTransId="{BE9F51EC-327F-428D-9AE9-DC416A5AFD28}" sibTransId="{064ACD15-795D-45B2-BFB3-A4D67BE64E0E}"/>
    <dgm:cxn modelId="{16C60F20-CA7C-4CC2-BBB2-1258FB3F9332}" type="presOf" srcId="{732A9DDA-F377-40E8-A42D-37F26F032B19}" destId="{C84B6F4F-E5D1-4104-9F62-2015BCAAF54D}" srcOrd="0" destOrd="0" presId="urn:microsoft.com/office/officeart/2005/8/layout/list1"/>
    <dgm:cxn modelId="{511FBB31-A185-4C36-A361-FB4989CDCF9D}" srcId="{8678266F-4136-4FD4-90EB-D2E2A450A711}" destId="{B69C35F1-A2C7-4A73-8E7B-7F37108DD25D}" srcOrd="1" destOrd="0" parTransId="{DCB6F808-7B16-4FDA-8BA4-A7FF0B1E6A67}" sibTransId="{C715878A-3425-43E3-86AE-732474914971}"/>
    <dgm:cxn modelId="{3C7F8637-1005-42A0-A416-B72FAF5FED8F}" type="presOf" srcId="{8678266F-4136-4FD4-90EB-D2E2A450A711}" destId="{A17E6A51-7F8B-4896-A973-397B656169B5}" srcOrd="1" destOrd="0" presId="urn:microsoft.com/office/officeart/2005/8/layout/list1"/>
    <dgm:cxn modelId="{99B49542-A562-4BAF-B610-B9494BE56308}" srcId="{3ED3E8EE-635A-474D-9136-01D55602E454}" destId="{8678266F-4136-4FD4-90EB-D2E2A450A711}" srcOrd="0" destOrd="0" parTransId="{42CF41FA-2C60-4F63-B931-C98FD14544DF}" sibTransId="{1CB96A73-5B43-4AE1-B5D1-AA7C04DCD66B}"/>
    <dgm:cxn modelId="{67F26164-9386-4E2E-A5BB-9ECF12B627FD}" type="presOf" srcId="{0F46CCB3-8DF6-48D3-9489-5E1829C4D486}" destId="{343F3CCB-FD74-446A-8A4C-CD2AB052EFED}" srcOrd="0" destOrd="0" presId="urn:microsoft.com/office/officeart/2005/8/layout/list1"/>
    <dgm:cxn modelId="{8545B567-C7AB-45DA-8C0C-D9B0AB1DD6A6}" type="presOf" srcId="{F514CAFD-0D62-47BF-A271-E98171432DF8}" destId="{BBB7DF3B-AFAC-4DD7-A26D-81677B8D7652}" srcOrd="0" destOrd="0" presId="urn:microsoft.com/office/officeart/2005/8/layout/list1"/>
    <dgm:cxn modelId="{F6873471-3E0A-4C2D-A785-5A42FC1077A1}" type="presOf" srcId="{F9191854-41B0-4B2F-B2BF-553A8E7FB6E2}" destId="{E89FBF66-FDC4-47D0-89B5-E2BD88B371EA}" srcOrd="1" destOrd="0" presId="urn:microsoft.com/office/officeart/2005/8/layout/list1"/>
    <dgm:cxn modelId="{9A45C278-A72A-470D-A803-1649E3CAF3C9}" srcId="{3ED3E8EE-635A-474D-9136-01D55602E454}" destId="{F9191854-41B0-4B2F-B2BF-553A8E7FB6E2}" srcOrd="2" destOrd="0" parTransId="{E2D0F827-6F0B-4A07-A589-66AFE1E10C76}" sibTransId="{E13E59FE-0D13-463A-959B-407970798648}"/>
    <dgm:cxn modelId="{7E934559-2FCB-4D3B-9824-507308B09077}" type="presOf" srcId="{732A9DDA-F377-40E8-A42D-37F26F032B19}" destId="{290DCD49-9E38-4FA9-AB9C-4E9983FBE16E}" srcOrd="1" destOrd="0" presId="urn:microsoft.com/office/officeart/2005/8/layout/list1"/>
    <dgm:cxn modelId="{D1147580-EE26-4CAD-A692-884EF7903ABC}" type="presOf" srcId="{B220FA79-6D00-4442-BAAE-7542865E40FD}" destId="{943359C5-02BD-4C3B-AAA6-94645B12B909}" srcOrd="0" destOrd="0" presId="urn:microsoft.com/office/officeart/2005/8/layout/list1"/>
    <dgm:cxn modelId="{3C03A495-8840-48AD-8369-2BA846B982B8}" srcId="{F9191854-41B0-4B2F-B2BF-553A8E7FB6E2}" destId="{0F46CCB3-8DF6-48D3-9489-5E1829C4D486}" srcOrd="0" destOrd="0" parTransId="{14C3D0BC-7191-4551-91FB-0E1022317AD0}" sibTransId="{C982C670-9353-446E-A59A-4FD990658D0E}"/>
    <dgm:cxn modelId="{947C1599-EF96-4EF0-8113-133F7469D2EE}" type="presOf" srcId="{5EF34CD9-4C43-4A29-9821-2699ECC7BA86}" destId="{343F3CCB-FD74-446A-8A4C-CD2AB052EFED}" srcOrd="0" destOrd="1" presId="urn:microsoft.com/office/officeart/2005/8/layout/list1"/>
    <dgm:cxn modelId="{65D093B4-BA27-4768-A097-86E6FDB05255}" srcId="{732A9DDA-F377-40E8-A42D-37F26F032B19}" destId="{F514CAFD-0D62-47BF-A271-E98171432DF8}" srcOrd="0" destOrd="0" parTransId="{1E1DB373-7357-4BF3-A7F2-6AF5F5B713AD}" sibTransId="{50A3C2A6-4673-454E-AE68-4AABD7AD3ADD}"/>
    <dgm:cxn modelId="{ABF84DC1-7D79-406E-9103-2607D1477EC3}" type="presOf" srcId="{8678266F-4136-4FD4-90EB-D2E2A450A711}" destId="{9ABF4A53-D2CB-4153-B1F7-0A76EEBB81C1}" srcOrd="0" destOrd="0" presId="urn:microsoft.com/office/officeart/2005/8/layout/list1"/>
    <dgm:cxn modelId="{CC9316CD-196A-4C1D-80FB-2C94D8F26842}" type="presOf" srcId="{3ED3E8EE-635A-474D-9136-01D55602E454}" destId="{EBC3AAF9-38F4-4FF6-A564-2873F728F1AA}" srcOrd="0" destOrd="0" presId="urn:microsoft.com/office/officeart/2005/8/layout/list1"/>
    <dgm:cxn modelId="{2F942FDD-F166-472D-87EA-5EA23EDB8356}" type="presOf" srcId="{B69C35F1-A2C7-4A73-8E7B-7F37108DD25D}" destId="{943359C5-02BD-4C3B-AAA6-94645B12B909}" srcOrd="0" destOrd="1" presId="urn:microsoft.com/office/officeart/2005/8/layout/list1"/>
    <dgm:cxn modelId="{8DD0ABE2-5477-45AA-BC2F-466996EC3B68}" type="presOf" srcId="{F9191854-41B0-4B2F-B2BF-553A8E7FB6E2}" destId="{830F755A-C895-4045-B77F-1AB75E039078}" srcOrd="0" destOrd="0" presId="urn:microsoft.com/office/officeart/2005/8/layout/list1"/>
    <dgm:cxn modelId="{8E5433ED-77D1-4B86-9E66-8E7936A2900A}" srcId="{8678266F-4136-4FD4-90EB-D2E2A450A711}" destId="{B220FA79-6D00-4442-BAAE-7542865E40FD}" srcOrd="0" destOrd="0" parTransId="{65ECFF56-90F7-4627-A426-B93862DC642A}" sibTransId="{ADBF362F-5868-4CE7-BD8C-FB9094858266}"/>
    <dgm:cxn modelId="{3BE38AF1-01AF-4F1D-904A-53C9A2AF9C18}" type="presParOf" srcId="{EBC3AAF9-38F4-4FF6-A564-2873F728F1AA}" destId="{99C624A9-2D67-476B-BEAF-9501CB515267}" srcOrd="0" destOrd="0" presId="urn:microsoft.com/office/officeart/2005/8/layout/list1"/>
    <dgm:cxn modelId="{639A3BBE-D242-4B17-AF29-0304A00997E5}" type="presParOf" srcId="{99C624A9-2D67-476B-BEAF-9501CB515267}" destId="{9ABF4A53-D2CB-4153-B1F7-0A76EEBB81C1}" srcOrd="0" destOrd="0" presId="urn:microsoft.com/office/officeart/2005/8/layout/list1"/>
    <dgm:cxn modelId="{61631216-2937-4D6F-8529-B4D4322EA786}" type="presParOf" srcId="{99C624A9-2D67-476B-BEAF-9501CB515267}" destId="{A17E6A51-7F8B-4896-A973-397B656169B5}" srcOrd="1" destOrd="0" presId="urn:microsoft.com/office/officeart/2005/8/layout/list1"/>
    <dgm:cxn modelId="{79562573-C238-43F6-8E14-57A0BF6B4DBF}" type="presParOf" srcId="{EBC3AAF9-38F4-4FF6-A564-2873F728F1AA}" destId="{E1A78637-DCFA-423B-B9E5-2FD8C8E0B2A4}" srcOrd="1" destOrd="0" presId="urn:microsoft.com/office/officeart/2005/8/layout/list1"/>
    <dgm:cxn modelId="{50BD3A3D-AD28-4FFE-AD8E-4A4D2B75B5F9}" type="presParOf" srcId="{EBC3AAF9-38F4-4FF6-A564-2873F728F1AA}" destId="{943359C5-02BD-4C3B-AAA6-94645B12B909}" srcOrd="2" destOrd="0" presId="urn:microsoft.com/office/officeart/2005/8/layout/list1"/>
    <dgm:cxn modelId="{ED323AA8-E8ED-4047-BB93-54AA22AA50AF}" type="presParOf" srcId="{EBC3AAF9-38F4-4FF6-A564-2873F728F1AA}" destId="{49FB0943-25C7-4350-A5EB-084B0EBC0897}" srcOrd="3" destOrd="0" presId="urn:microsoft.com/office/officeart/2005/8/layout/list1"/>
    <dgm:cxn modelId="{C00A74F4-562E-407B-B851-D3F815208E01}" type="presParOf" srcId="{EBC3AAF9-38F4-4FF6-A564-2873F728F1AA}" destId="{E9E4292F-5B30-44EC-A23B-F9A123E9A234}" srcOrd="4" destOrd="0" presId="urn:microsoft.com/office/officeart/2005/8/layout/list1"/>
    <dgm:cxn modelId="{465FC595-539D-4528-A3E5-3FED369BBA9D}" type="presParOf" srcId="{E9E4292F-5B30-44EC-A23B-F9A123E9A234}" destId="{C84B6F4F-E5D1-4104-9F62-2015BCAAF54D}" srcOrd="0" destOrd="0" presId="urn:microsoft.com/office/officeart/2005/8/layout/list1"/>
    <dgm:cxn modelId="{3FCE2F0D-E2DD-4A99-8704-65D693F08725}" type="presParOf" srcId="{E9E4292F-5B30-44EC-A23B-F9A123E9A234}" destId="{290DCD49-9E38-4FA9-AB9C-4E9983FBE16E}" srcOrd="1" destOrd="0" presId="urn:microsoft.com/office/officeart/2005/8/layout/list1"/>
    <dgm:cxn modelId="{86DEFC06-3188-468A-AB19-D9617F7D2FED}" type="presParOf" srcId="{EBC3AAF9-38F4-4FF6-A564-2873F728F1AA}" destId="{0FB0F7FF-016D-4F67-804B-499E697F70F5}" srcOrd="5" destOrd="0" presId="urn:microsoft.com/office/officeart/2005/8/layout/list1"/>
    <dgm:cxn modelId="{1C290CFB-2DAF-49BC-91A8-AC1A8C03E3DD}" type="presParOf" srcId="{EBC3AAF9-38F4-4FF6-A564-2873F728F1AA}" destId="{BBB7DF3B-AFAC-4DD7-A26D-81677B8D7652}" srcOrd="6" destOrd="0" presId="urn:microsoft.com/office/officeart/2005/8/layout/list1"/>
    <dgm:cxn modelId="{3AB3E97D-C5EC-4DF7-970E-27FB2B7C3CEE}" type="presParOf" srcId="{EBC3AAF9-38F4-4FF6-A564-2873F728F1AA}" destId="{14A8E785-250F-4C6D-952D-10A2CE963862}" srcOrd="7" destOrd="0" presId="urn:microsoft.com/office/officeart/2005/8/layout/list1"/>
    <dgm:cxn modelId="{09D43C73-EA24-479A-AE38-482E69C1E878}" type="presParOf" srcId="{EBC3AAF9-38F4-4FF6-A564-2873F728F1AA}" destId="{97EC2B9A-0A68-4E77-9039-8E21E6045F28}" srcOrd="8" destOrd="0" presId="urn:microsoft.com/office/officeart/2005/8/layout/list1"/>
    <dgm:cxn modelId="{7193BE5C-A828-452D-A3E9-44D3887CDA6D}" type="presParOf" srcId="{97EC2B9A-0A68-4E77-9039-8E21E6045F28}" destId="{830F755A-C895-4045-B77F-1AB75E039078}" srcOrd="0" destOrd="0" presId="urn:microsoft.com/office/officeart/2005/8/layout/list1"/>
    <dgm:cxn modelId="{EF809085-048E-4EBE-861D-4875259C1524}" type="presParOf" srcId="{97EC2B9A-0A68-4E77-9039-8E21E6045F28}" destId="{E89FBF66-FDC4-47D0-89B5-E2BD88B371EA}" srcOrd="1" destOrd="0" presId="urn:microsoft.com/office/officeart/2005/8/layout/list1"/>
    <dgm:cxn modelId="{B3B37C87-EB99-44FC-BC7C-AF4AA4BF05F7}" type="presParOf" srcId="{EBC3AAF9-38F4-4FF6-A564-2873F728F1AA}" destId="{3E6BDE57-BC48-446D-8A6C-29E590E44538}" srcOrd="9" destOrd="0" presId="urn:microsoft.com/office/officeart/2005/8/layout/list1"/>
    <dgm:cxn modelId="{27E5737E-18F0-4942-A70F-6B1D39678363}" type="presParOf" srcId="{EBC3AAF9-38F4-4FF6-A564-2873F728F1AA}" destId="{343F3CCB-FD74-446A-8A4C-CD2AB052EFE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051C7-0DDC-424B-B40E-B6B2AC794CA7}"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B79633C1-99E6-45BB-ADA6-E45289F15B82}">
      <dgm:prSet/>
      <dgm:spPr/>
      <dgm:t>
        <a:bodyPr/>
        <a:lstStyle/>
        <a:p>
          <a:pPr>
            <a:defRPr b="1"/>
          </a:pPr>
          <a:r>
            <a:rPr lang="en-US" dirty="0"/>
            <a:t>PHASE 1</a:t>
          </a:r>
        </a:p>
      </dgm:t>
    </dgm:pt>
    <dgm:pt modelId="{9A16A8C0-FB4F-42FC-B9B0-15BBDF74D580}" type="parTrans" cxnId="{B26BFE02-3E34-44DA-B699-F45763EC4B2E}">
      <dgm:prSet/>
      <dgm:spPr/>
      <dgm:t>
        <a:bodyPr/>
        <a:lstStyle/>
        <a:p>
          <a:endParaRPr lang="en-US"/>
        </a:p>
      </dgm:t>
    </dgm:pt>
    <dgm:pt modelId="{197EFB33-83ED-4C1A-9C34-5D91CD83FD48}" type="sibTrans" cxnId="{B26BFE02-3E34-44DA-B699-F45763EC4B2E}">
      <dgm:prSet/>
      <dgm:spPr/>
      <dgm:t>
        <a:bodyPr/>
        <a:lstStyle/>
        <a:p>
          <a:endParaRPr lang="en-US"/>
        </a:p>
      </dgm:t>
    </dgm:pt>
    <dgm:pt modelId="{E8F69EF8-7A1F-45B8-98D2-3AF58E7C2894}">
      <dgm:prSet/>
      <dgm:spPr/>
      <dgm:t>
        <a:bodyPr/>
        <a:lstStyle/>
        <a:p>
          <a:pPr algn="ctr"/>
          <a:r>
            <a:rPr lang="en-US" dirty="0"/>
            <a:t>EXTRACT + TRANSFORM + LOAD (POSTGRES)</a:t>
          </a:r>
        </a:p>
      </dgm:t>
    </dgm:pt>
    <dgm:pt modelId="{3637DB92-6582-4856-A2DA-343646B89C45}" type="parTrans" cxnId="{8B38D170-56E1-443E-893C-B4C09E58FA84}">
      <dgm:prSet/>
      <dgm:spPr/>
      <dgm:t>
        <a:bodyPr/>
        <a:lstStyle/>
        <a:p>
          <a:endParaRPr lang="en-US"/>
        </a:p>
      </dgm:t>
    </dgm:pt>
    <dgm:pt modelId="{2EC06D05-DAE9-40A0-9038-B72381FF89E9}" type="sibTrans" cxnId="{8B38D170-56E1-443E-893C-B4C09E58FA84}">
      <dgm:prSet/>
      <dgm:spPr/>
      <dgm:t>
        <a:bodyPr/>
        <a:lstStyle/>
        <a:p>
          <a:endParaRPr lang="en-US"/>
        </a:p>
      </dgm:t>
    </dgm:pt>
    <dgm:pt modelId="{C4B3C87A-9194-4629-B6E0-0DCC3AB5C23A}">
      <dgm:prSet/>
      <dgm:spPr/>
      <dgm:t>
        <a:bodyPr/>
        <a:lstStyle/>
        <a:p>
          <a:pPr>
            <a:defRPr b="1"/>
          </a:pPr>
          <a:r>
            <a:rPr lang="en-US" dirty="0"/>
            <a:t>PHASE 2</a:t>
          </a:r>
        </a:p>
      </dgm:t>
    </dgm:pt>
    <dgm:pt modelId="{77D4667E-E09C-4FE1-9252-9F765B7C2A8F}" type="parTrans" cxnId="{FBEF726D-A1A6-4D67-92E2-1C0EAD2EEAFF}">
      <dgm:prSet/>
      <dgm:spPr/>
      <dgm:t>
        <a:bodyPr/>
        <a:lstStyle/>
        <a:p>
          <a:endParaRPr lang="en-US"/>
        </a:p>
      </dgm:t>
    </dgm:pt>
    <dgm:pt modelId="{A7101C33-06BB-4B30-8C87-2ABB4E525445}" type="sibTrans" cxnId="{FBEF726D-A1A6-4D67-92E2-1C0EAD2EEAFF}">
      <dgm:prSet/>
      <dgm:spPr/>
      <dgm:t>
        <a:bodyPr/>
        <a:lstStyle/>
        <a:p>
          <a:endParaRPr lang="en-US"/>
        </a:p>
      </dgm:t>
    </dgm:pt>
    <dgm:pt modelId="{78E27C4B-F6D4-414E-93EC-6CCCD2356F80}">
      <dgm:prSet/>
      <dgm:spPr/>
      <dgm:t>
        <a:bodyPr/>
        <a:lstStyle/>
        <a:p>
          <a:pPr algn="ctr"/>
          <a:r>
            <a:rPr lang="en-US" dirty="0"/>
            <a:t>ANALYSIS (PLOTLOY + DASH + TABLEAU)</a:t>
          </a:r>
        </a:p>
      </dgm:t>
    </dgm:pt>
    <dgm:pt modelId="{9D2A6CD4-8851-43D8-85A2-B61078C87682}" type="parTrans" cxnId="{83D98B8A-8B89-4B53-B1F0-29D4EEBCBB0C}">
      <dgm:prSet/>
      <dgm:spPr/>
      <dgm:t>
        <a:bodyPr/>
        <a:lstStyle/>
        <a:p>
          <a:endParaRPr lang="en-US"/>
        </a:p>
      </dgm:t>
    </dgm:pt>
    <dgm:pt modelId="{AA386908-3D09-4794-8E2C-3C1BCC46FB03}" type="sibTrans" cxnId="{83D98B8A-8B89-4B53-B1F0-29D4EEBCBB0C}">
      <dgm:prSet/>
      <dgm:spPr/>
      <dgm:t>
        <a:bodyPr/>
        <a:lstStyle/>
        <a:p>
          <a:endParaRPr lang="en-US"/>
        </a:p>
      </dgm:t>
    </dgm:pt>
    <dgm:pt modelId="{A67744E6-7245-4D91-A9FD-EAF5835A383E}">
      <dgm:prSet/>
      <dgm:spPr/>
      <dgm:t>
        <a:bodyPr/>
        <a:lstStyle/>
        <a:p>
          <a:pPr>
            <a:defRPr b="1"/>
          </a:pPr>
          <a:r>
            <a:rPr lang="en-US" dirty="0"/>
            <a:t>PHASE 3</a:t>
          </a:r>
        </a:p>
      </dgm:t>
    </dgm:pt>
    <dgm:pt modelId="{161220F3-2E8B-4F6B-AE37-339C611037A4}" type="parTrans" cxnId="{F42D14EE-6909-4688-A581-D5BD0048BE36}">
      <dgm:prSet/>
      <dgm:spPr/>
      <dgm:t>
        <a:bodyPr/>
        <a:lstStyle/>
        <a:p>
          <a:endParaRPr lang="en-US"/>
        </a:p>
      </dgm:t>
    </dgm:pt>
    <dgm:pt modelId="{F73A4F79-A289-44C9-BF08-FF6D98333F39}" type="sibTrans" cxnId="{F42D14EE-6909-4688-A581-D5BD0048BE36}">
      <dgm:prSet/>
      <dgm:spPr/>
      <dgm:t>
        <a:bodyPr/>
        <a:lstStyle/>
        <a:p>
          <a:endParaRPr lang="en-US"/>
        </a:p>
      </dgm:t>
    </dgm:pt>
    <dgm:pt modelId="{F8A0443D-410E-4359-A147-993F2F2F1747}">
      <dgm:prSet/>
      <dgm:spPr/>
      <dgm:t>
        <a:bodyPr/>
        <a:lstStyle/>
        <a:p>
          <a:pPr algn="ctr"/>
          <a:r>
            <a:rPr lang="en-US" dirty="0"/>
            <a:t>PREDICTIVE ANALYTICS (PYTHON)</a:t>
          </a:r>
        </a:p>
      </dgm:t>
    </dgm:pt>
    <dgm:pt modelId="{347FDF8C-FDBD-448D-A241-413EB134333F}" type="parTrans" cxnId="{D98B4DFE-2306-47DF-AB82-6ED4308E2918}">
      <dgm:prSet/>
      <dgm:spPr/>
      <dgm:t>
        <a:bodyPr/>
        <a:lstStyle/>
        <a:p>
          <a:endParaRPr lang="en-US"/>
        </a:p>
      </dgm:t>
    </dgm:pt>
    <dgm:pt modelId="{FA9BF1B9-16B3-4393-8A6B-21E4BA1482E8}" type="sibTrans" cxnId="{D98B4DFE-2306-47DF-AB82-6ED4308E2918}">
      <dgm:prSet/>
      <dgm:spPr/>
      <dgm:t>
        <a:bodyPr/>
        <a:lstStyle/>
        <a:p>
          <a:endParaRPr lang="en-US"/>
        </a:p>
      </dgm:t>
    </dgm:pt>
    <dgm:pt modelId="{75175790-DEB3-47AB-B1A4-F781891EEC47}" type="pres">
      <dgm:prSet presAssocID="{17E051C7-0DDC-424B-B40E-B6B2AC794CA7}" presName="root" presStyleCnt="0">
        <dgm:presLayoutVars>
          <dgm:chMax/>
          <dgm:chPref/>
          <dgm:animLvl val="lvl"/>
        </dgm:presLayoutVars>
      </dgm:prSet>
      <dgm:spPr/>
    </dgm:pt>
    <dgm:pt modelId="{B3EBF1E2-D282-437D-B023-60F3507D7676}" type="pres">
      <dgm:prSet presAssocID="{17E051C7-0DDC-424B-B40E-B6B2AC794CA7}" presName="divider" presStyleLbl="fgAcc1" presStyleIdx="0" presStyleCnt="1"/>
      <dgm:spPr/>
    </dgm:pt>
    <dgm:pt modelId="{05F96A01-AD5A-4B6C-A373-64DD23EAAD44}" type="pres">
      <dgm:prSet presAssocID="{17E051C7-0DDC-424B-B40E-B6B2AC794CA7}" presName="nodes" presStyleCnt="0">
        <dgm:presLayoutVars>
          <dgm:chMax/>
          <dgm:chPref/>
          <dgm:animLvl val="lvl"/>
        </dgm:presLayoutVars>
      </dgm:prSet>
      <dgm:spPr/>
    </dgm:pt>
    <dgm:pt modelId="{34DD7758-3B30-4757-8003-F9EFBA2F658C}" type="pres">
      <dgm:prSet presAssocID="{B79633C1-99E6-45BB-ADA6-E45289F15B82}" presName="composite" presStyleCnt="0"/>
      <dgm:spPr/>
    </dgm:pt>
    <dgm:pt modelId="{4F330DD4-CD53-448B-81F1-61722EF94680}" type="pres">
      <dgm:prSet presAssocID="{B79633C1-99E6-45BB-ADA6-E45289F15B82}" presName="L1TextContainer" presStyleLbl="alignNode1" presStyleIdx="0" presStyleCnt="3">
        <dgm:presLayoutVars>
          <dgm:chMax val="1"/>
          <dgm:chPref val="1"/>
          <dgm:bulletEnabled val="1"/>
        </dgm:presLayoutVars>
      </dgm:prSet>
      <dgm:spPr/>
    </dgm:pt>
    <dgm:pt modelId="{B4D5F46A-3544-4B12-B959-8EB009721033}" type="pres">
      <dgm:prSet presAssocID="{B79633C1-99E6-45BB-ADA6-E45289F15B82}" presName="L2TextContainerWrapper" presStyleCnt="0">
        <dgm:presLayoutVars>
          <dgm:bulletEnabled val="1"/>
        </dgm:presLayoutVars>
      </dgm:prSet>
      <dgm:spPr/>
    </dgm:pt>
    <dgm:pt modelId="{F8502A51-76B6-420A-A1E4-EB04CB4636F4}" type="pres">
      <dgm:prSet presAssocID="{B79633C1-99E6-45BB-ADA6-E45289F15B82}" presName="L2TextContainer" presStyleLbl="bgAccFollowNode1" presStyleIdx="0" presStyleCnt="3"/>
      <dgm:spPr/>
    </dgm:pt>
    <dgm:pt modelId="{5484FB60-1591-49FD-A3B0-F685C11878EE}" type="pres">
      <dgm:prSet presAssocID="{B79633C1-99E6-45BB-ADA6-E45289F15B82}" presName="FlexibleEmptyPlaceHolder" presStyleCnt="0"/>
      <dgm:spPr/>
    </dgm:pt>
    <dgm:pt modelId="{DA55120B-2AAE-48E5-ABBA-AD161CA6734E}" type="pres">
      <dgm:prSet presAssocID="{B79633C1-99E6-45BB-ADA6-E45289F15B82}" presName="ConnectLine" presStyleLbl="sibTrans1D1" presStyleIdx="0" presStyleCnt="3"/>
      <dgm:spPr/>
    </dgm:pt>
    <dgm:pt modelId="{9C5C3D12-F48C-4F19-8563-3BD9AE47543F}" type="pres">
      <dgm:prSet presAssocID="{B79633C1-99E6-45BB-ADA6-E45289F15B82}" presName="ConnectorPoint" presStyleLbl="node1" presStyleIdx="0" presStyleCnt="3"/>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0B9660A8-29DA-4E36-96E3-BFA5F5D94CA6}" type="pres">
      <dgm:prSet presAssocID="{B79633C1-99E6-45BB-ADA6-E45289F15B82}" presName="EmptyPlaceHolder" presStyleCnt="0"/>
      <dgm:spPr/>
    </dgm:pt>
    <dgm:pt modelId="{CF1FFF0C-2733-49FC-ABE6-15108F10ED34}" type="pres">
      <dgm:prSet presAssocID="{197EFB33-83ED-4C1A-9C34-5D91CD83FD48}" presName="spaceBetweenRectangles" presStyleCnt="0"/>
      <dgm:spPr/>
    </dgm:pt>
    <dgm:pt modelId="{F63CFF99-FDC7-4510-8E7B-CD5D238C443A}" type="pres">
      <dgm:prSet presAssocID="{C4B3C87A-9194-4629-B6E0-0DCC3AB5C23A}" presName="composite" presStyleCnt="0"/>
      <dgm:spPr/>
    </dgm:pt>
    <dgm:pt modelId="{551CE380-863C-4579-BE40-305EABB40946}" type="pres">
      <dgm:prSet presAssocID="{C4B3C87A-9194-4629-B6E0-0DCC3AB5C23A}" presName="L1TextContainer" presStyleLbl="alignNode1" presStyleIdx="1" presStyleCnt="3">
        <dgm:presLayoutVars>
          <dgm:chMax val="1"/>
          <dgm:chPref val="1"/>
          <dgm:bulletEnabled val="1"/>
        </dgm:presLayoutVars>
      </dgm:prSet>
      <dgm:spPr/>
    </dgm:pt>
    <dgm:pt modelId="{49381D97-7D84-4395-B603-5CF4F5D54AF1}" type="pres">
      <dgm:prSet presAssocID="{C4B3C87A-9194-4629-B6E0-0DCC3AB5C23A}" presName="L2TextContainerWrapper" presStyleCnt="0">
        <dgm:presLayoutVars>
          <dgm:bulletEnabled val="1"/>
        </dgm:presLayoutVars>
      </dgm:prSet>
      <dgm:spPr/>
    </dgm:pt>
    <dgm:pt modelId="{A6C1EBE3-7B09-4C68-89A1-FC42A25ABC05}" type="pres">
      <dgm:prSet presAssocID="{C4B3C87A-9194-4629-B6E0-0DCC3AB5C23A}" presName="L2TextContainer" presStyleLbl="bgAccFollowNode1" presStyleIdx="1" presStyleCnt="3"/>
      <dgm:spPr/>
    </dgm:pt>
    <dgm:pt modelId="{EB362272-99E6-49B0-B15F-B5065E138DAD}" type="pres">
      <dgm:prSet presAssocID="{C4B3C87A-9194-4629-B6E0-0DCC3AB5C23A}" presName="FlexibleEmptyPlaceHolder" presStyleCnt="0"/>
      <dgm:spPr/>
    </dgm:pt>
    <dgm:pt modelId="{A0F51506-1E86-42CD-AEBF-0D6E00634DDE}" type="pres">
      <dgm:prSet presAssocID="{C4B3C87A-9194-4629-B6E0-0DCC3AB5C23A}" presName="ConnectLine" presStyleLbl="sibTrans1D1" presStyleIdx="1" presStyleCnt="3"/>
      <dgm:spPr/>
    </dgm:pt>
    <dgm:pt modelId="{59BBDA7A-6D46-4E4E-9070-DDF6427E399F}" type="pres">
      <dgm:prSet presAssocID="{C4B3C87A-9194-4629-B6E0-0DCC3AB5C23A}" presName="ConnectorPoint" presStyleLbl="node1" presStyleIdx="1" presStyleCnt="3"/>
      <dgm:spPr>
        <a:solidFill>
          <a:schemeClr val="accent2">
            <a:hueOff val="-661686"/>
            <a:satOff val="746"/>
            <a:lumOff val="1765"/>
            <a:alphaOff val="0"/>
          </a:schemeClr>
        </a:solidFill>
        <a:ln w="6350" cap="rnd" cmpd="sng" algn="ctr">
          <a:solidFill>
            <a:schemeClr val="lt1">
              <a:hueOff val="0"/>
              <a:satOff val="0"/>
              <a:lumOff val="0"/>
              <a:alphaOff val="0"/>
            </a:schemeClr>
          </a:solidFill>
          <a:prstDash val="solid"/>
        </a:ln>
        <a:effectLst/>
      </dgm:spPr>
    </dgm:pt>
    <dgm:pt modelId="{8FB8C300-07FD-420D-92B7-66F4E6732A6D}" type="pres">
      <dgm:prSet presAssocID="{C4B3C87A-9194-4629-B6E0-0DCC3AB5C23A}" presName="EmptyPlaceHolder" presStyleCnt="0"/>
      <dgm:spPr/>
    </dgm:pt>
    <dgm:pt modelId="{34F1F80B-E044-4C7E-B48D-09E788802F0C}" type="pres">
      <dgm:prSet presAssocID="{A7101C33-06BB-4B30-8C87-2ABB4E525445}" presName="spaceBetweenRectangles" presStyleCnt="0"/>
      <dgm:spPr/>
    </dgm:pt>
    <dgm:pt modelId="{29A93E06-1AFA-4F0D-8851-DB6F8E6A3D8D}" type="pres">
      <dgm:prSet presAssocID="{A67744E6-7245-4D91-A9FD-EAF5835A383E}" presName="composite" presStyleCnt="0"/>
      <dgm:spPr/>
    </dgm:pt>
    <dgm:pt modelId="{16F392B8-6EB1-4E75-8C99-EC2B3E40CA92}" type="pres">
      <dgm:prSet presAssocID="{A67744E6-7245-4D91-A9FD-EAF5835A383E}" presName="L1TextContainer" presStyleLbl="alignNode1" presStyleIdx="2" presStyleCnt="3">
        <dgm:presLayoutVars>
          <dgm:chMax val="1"/>
          <dgm:chPref val="1"/>
          <dgm:bulletEnabled val="1"/>
        </dgm:presLayoutVars>
      </dgm:prSet>
      <dgm:spPr/>
    </dgm:pt>
    <dgm:pt modelId="{0160A19B-8AB4-43EE-AA9B-D7849D1EF3E5}" type="pres">
      <dgm:prSet presAssocID="{A67744E6-7245-4D91-A9FD-EAF5835A383E}" presName="L2TextContainerWrapper" presStyleCnt="0">
        <dgm:presLayoutVars>
          <dgm:bulletEnabled val="1"/>
        </dgm:presLayoutVars>
      </dgm:prSet>
      <dgm:spPr/>
    </dgm:pt>
    <dgm:pt modelId="{D5024D43-A30E-4D33-91B4-3087B22316FB}" type="pres">
      <dgm:prSet presAssocID="{A67744E6-7245-4D91-A9FD-EAF5835A383E}" presName="L2TextContainer" presStyleLbl="bgAccFollowNode1" presStyleIdx="2" presStyleCnt="3"/>
      <dgm:spPr/>
    </dgm:pt>
    <dgm:pt modelId="{1856DBC9-4F75-47EB-A82C-0365723AC1F9}" type="pres">
      <dgm:prSet presAssocID="{A67744E6-7245-4D91-A9FD-EAF5835A383E}" presName="FlexibleEmptyPlaceHolder" presStyleCnt="0"/>
      <dgm:spPr/>
    </dgm:pt>
    <dgm:pt modelId="{98564E57-E091-45E8-B934-C9778D0ED472}" type="pres">
      <dgm:prSet presAssocID="{A67744E6-7245-4D91-A9FD-EAF5835A383E}" presName="ConnectLine" presStyleLbl="sibTrans1D1" presStyleIdx="2" presStyleCnt="3"/>
      <dgm:spPr/>
    </dgm:pt>
    <dgm:pt modelId="{80159A09-2A8A-421A-B290-3CA9C8A1DDD9}" type="pres">
      <dgm:prSet presAssocID="{A67744E6-7245-4D91-A9FD-EAF5835A383E}" presName="ConnectorPoint" presStyleLbl="node1" presStyleIdx="2" presStyleCnt="3"/>
      <dgm:spPr>
        <a:solidFill>
          <a:schemeClr val="accent2">
            <a:hueOff val="-1323373"/>
            <a:satOff val="1492"/>
            <a:lumOff val="3530"/>
            <a:alphaOff val="0"/>
          </a:schemeClr>
        </a:solidFill>
        <a:ln w="6350" cap="rnd" cmpd="sng" algn="ctr">
          <a:solidFill>
            <a:schemeClr val="lt1">
              <a:hueOff val="0"/>
              <a:satOff val="0"/>
              <a:lumOff val="0"/>
              <a:alphaOff val="0"/>
            </a:schemeClr>
          </a:solidFill>
          <a:prstDash val="solid"/>
        </a:ln>
        <a:effectLst/>
      </dgm:spPr>
    </dgm:pt>
    <dgm:pt modelId="{8C146A14-3946-4C8B-AC59-14983A0AEA75}" type="pres">
      <dgm:prSet presAssocID="{A67744E6-7245-4D91-A9FD-EAF5835A383E}" presName="EmptyPlaceHolder" presStyleCnt="0"/>
      <dgm:spPr/>
    </dgm:pt>
  </dgm:ptLst>
  <dgm:cxnLst>
    <dgm:cxn modelId="{B26BFE02-3E34-44DA-B699-F45763EC4B2E}" srcId="{17E051C7-0DDC-424B-B40E-B6B2AC794CA7}" destId="{B79633C1-99E6-45BB-ADA6-E45289F15B82}" srcOrd="0" destOrd="0" parTransId="{9A16A8C0-FB4F-42FC-B9B0-15BBDF74D580}" sibTransId="{197EFB33-83ED-4C1A-9C34-5D91CD83FD48}"/>
    <dgm:cxn modelId="{FA93BA16-7BBF-4AA6-84AC-F00FAADD2356}" type="presOf" srcId="{78E27C4B-F6D4-414E-93EC-6CCCD2356F80}" destId="{A6C1EBE3-7B09-4C68-89A1-FC42A25ABC05}" srcOrd="0" destOrd="0" presId="urn:microsoft.com/office/officeart/2017/3/layout/HorizontalLabelsTimeline"/>
    <dgm:cxn modelId="{F6D29727-9FEF-4C8A-9D21-A53EADD14A4C}" type="presOf" srcId="{E8F69EF8-7A1F-45B8-98D2-3AF58E7C2894}" destId="{F8502A51-76B6-420A-A1E4-EB04CB4636F4}" srcOrd="0" destOrd="0" presId="urn:microsoft.com/office/officeart/2017/3/layout/HorizontalLabelsTimeline"/>
    <dgm:cxn modelId="{FBEF726D-A1A6-4D67-92E2-1C0EAD2EEAFF}" srcId="{17E051C7-0DDC-424B-B40E-B6B2AC794CA7}" destId="{C4B3C87A-9194-4629-B6E0-0DCC3AB5C23A}" srcOrd="1" destOrd="0" parTransId="{77D4667E-E09C-4FE1-9252-9F765B7C2A8F}" sibTransId="{A7101C33-06BB-4B30-8C87-2ABB4E525445}"/>
    <dgm:cxn modelId="{8B38D170-56E1-443E-893C-B4C09E58FA84}" srcId="{B79633C1-99E6-45BB-ADA6-E45289F15B82}" destId="{E8F69EF8-7A1F-45B8-98D2-3AF58E7C2894}" srcOrd="0" destOrd="0" parTransId="{3637DB92-6582-4856-A2DA-343646B89C45}" sibTransId="{2EC06D05-DAE9-40A0-9038-B72381FF89E9}"/>
    <dgm:cxn modelId="{D9246059-4289-49D7-90B5-2D32C963225E}" type="presOf" srcId="{17E051C7-0DDC-424B-B40E-B6B2AC794CA7}" destId="{75175790-DEB3-47AB-B1A4-F781891EEC47}" srcOrd="0" destOrd="0" presId="urn:microsoft.com/office/officeart/2017/3/layout/HorizontalLabelsTimeline"/>
    <dgm:cxn modelId="{83D98B8A-8B89-4B53-B1F0-29D4EEBCBB0C}" srcId="{C4B3C87A-9194-4629-B6E0-0DCC3AB5C23A}" destId="{78E27C4B-F6D4-414E-93EC-6CCCD2356F80}" srcOrd="0" destOrd="0" parTransId="{9D2A6CD4-8851-43D8-85A2-B61078C87682}" sibTransId="{AA386908-3D09-4794-8E2C-3C1BCC46FB03}"/>
    <dgm:cxn modelId="{FAF838A1-8DAC-40A5-946B-991B8898C254}" type="presOf" srcId="{A67744E6-7245-4D91-A9FD-EAF5835A383E}" destId="{16F392B8-6EB1-4E75-8C99-EC2B3E40CA92}" srcOrd="0" destOrd="0" presId="urn:microsoft.com/office/officeart/2017/3/layout/HorizontalLabelsTimeline"/>
    <dgm:cxn modelId="{583D7FA8-B3DF-40EE-97A6-351DFC1D7292}" type="presOf" srcId="{B79633C1-99E6-45BB-ADA6-E45289F15B82}" destId="{4F330DD4-CD53-448B-81F1-61722EF94680}" srcOrd="0" destOrd="0" presId="urn:microsoft.com/office/officeart/2017/3/layout/HorizontalLabelsTimeline"/>
    <dgm:cxn modelId="{CBCF3EC9-990F-4CCC-BC1F-A12340A9DA47}" type="presOf" srcId="{F8A0443D-410E-4359-A147-993F2F2F1747}" destId="{D5024D43-A30E-4D33-91B4-3087B22316FB}" srcOrd="0" destOrd="0" presId="urn:microsoft.com/office/officeart/2017/3/layout/HorizontalLabelsTimeline"/>
    <dgm:cxn modelId="{B312D9D9-F967-47DE-B61E-B98E442B0D79}" type="presOf" srcId="{C4B3C87A-9194-4629-B6E0-0DCC3AB5C23A}" destId="{551CE380-863C-4579-BE40-305EABB40946}" srcOrd="0" destOrd="0" presId="urn:microsoft.com/office/officeart/2017/3/layout/HorizontalLabelsTimeline"/>
    <dgm:cxn modelId="{F42D14EE-6909-4688-A581-D5BD0048BE36}" srcId="{17E051C7-0DDC-424B-B40E-B6B2AC794CA7}" destId="{A67744E6-7245-4D91-A9FD-EAF5835A383E}" srcOrd="2" destOrd="0" parTransId="{161220F3-2E8B-4F6B-AE37-339C611037A4}" sibTransId="{F73A4F79-A289-44C9-BF08-FF6D98333F39}"/>
    <dgm:cxn modelId="{D98B4DFE-2306-47DF-AB82-6ED4308E2918}" srcId="{A67744E6-7245-4D91-A9FD-EAF5835A383E}" destId="{F8A0443D-410E-4359-A147-993F2F2F1747}" srcOrd="0" destOrd="0" parTransId="{347FDF8C-FDBD-448D-A241-413EB134333F}" sibTransId="{FA9BF1B9-16B3-4393-8A6B-21E4BA1482E8}"/>
    <dgm:cxn modelId="{A5EBA255-5A70-4573-9EB0-32FCD43FD5D2}" type="presParOf" srcId="{75175790-DEB3-47AB-B1A4-F781891EEC47}" destId="{B3EBF1E2-D282-437D-B023-60F3507D7676}" srcOrd="0" destOrd="0" presId="urn:microsoft.com/office/officeart/2017/3/layout/HorizontalLabelsTimeline"/>
    <dgm:cxn modelId="{E443B179-F29C-4FFC-839B-EB8C3C94AFAB}" type="presParOf" srcId="{75175790-DEB3-47AB-B1A4-F781891EEC47}" destId="{05F96A01-AD5A-4B6C-A373-64DD23EAAD44}" srcOrd="1" destOrd="0" presId="urn:microsoft.com/office/officeart/2017/3/layout/HorizontalLabelsTimeline"/>
    <dgm:cxn modelId="{06FC3E8B-AA84-4947-ABB6-32DFDC2FBD38}" type="presParOf" srcId="{05F96A01-AD5A-4B6C-A373-64DD23EAAD44}" destId="{34DD7758-3B30-4757-8003-F9EFBA2F658C}" srcOrd="0" destOrd="0" presId="urn:microsoft.com/office/officeart/2017/3/layout/HorizontalLabelsTimeline"/>
    <dgm:cxn modelId="{B51402C6-074F-4896-8914-C35D127BED8C}" type="presParOf" srcId="{34DD7758-3B30-4757-8003-F9EFBA2F658C}" destId="{4F330DD4-CD53-448B-81F1-61722EF94680}" srcOrd="0" destOrd="0" presId="urn:microsoft.com/office/officeart/2017/3/layout/HorizontalLabelsTimeline"/>
    <dgm:cxn modelId="{8F5CE986-86FC-48C1-B388-A25BACB4C824}" type="presParOf" srcId="{34DD7758-3B30-4757-8003-F9EFBA2F658C}" destId="{B4D5F46A-3544-4B12-B959-8EB009721033}" srcOrd="1" destOrd="0" presId="urn:microsoft.com/office/officeart/2017/3/layout/HorizontalLabelsTimeline"/>
    <dgm:cxn modelId="{686F9895-4BB1-4B5D-8C88-7F92A48D214C}" type="presParOf" srcId="{B4D5F46A-3544-4B12-B959-8EB009721033}" destId="{F8502A51-76B6-420A-A1E4-EB04CB4636F4}" srcOrd="0" destOrd="0" presId="urn:microsoft.com/office/officeart/2017/3/layout/HorizontalLabelsTimeline"/>
    <dgm:cxn modelId="{2BA4D347-0A27-4777-A241-CCBA886F75D3}" type="presParOf" srcId="{B4D5F46A-3544-4B12-B959-8EB009721033}" destId="{5484FB60-1591-49FD-A3B0-F685C11878EE}" srcOrd="1" destOrd="0" presId="urn:microsoft.com/office/officeart/2017/3/layout/HorizontalLabelsTimeline"/>
    <dgm:cxn modelId="{1173C1B1-38F3-4831-8A06-38851E7B4D7D}" type="presParOf" srcId="{34DD7758-3B30-4757-8003-F9EFBA2F658C}" destId="{DA55120B-2AAE-48E5-ABBA-AD161CA6734E}" srcOrd="2" destOrd="0" presId="urn:microsoft.com/office/officeart/2017/3/layout/HorizontalLabelsTimeline"/>
    <dgm:cxn modelId="{57E58917-A397-46E8-AE51-C1ADBEFAA66F}" type="presParOf" srcId="{34DD7758-3B30-4757-8003-F9EFBA2F658C}" destId="{9C5C3D12-F48C-4F19-8563-3BD9AE47543F}" srcOrd="3" destOrd="0" presId="urn:microsoft.com/office/officeart/2017/3/layout/HorizontalLabelsTimeline"/>
    <dgm:cxn modelId="{CD005B66-C6E8-48A1-8477-C7EE9101CBC0}" type="presParOf" srcId="{34DD7758-3B30-4757-8003-F9EFBA2F658C}" destId="{0B9660A8-29DA-4E36-96E3-BFA5F5D94CA6}" srcOrd="4" destOrd="0" presId="urn:microsoft.com/office/officeart/2017/3/layout/HorizontalLabelsTimeline"/>
    <dgm:cxn modelId="{D4C03D05-8312-428F-A30A-FA07D18AA56E}" type="presParOf" srcId="{05F96A01-AD5A-4B6C-A373-64DD23EAAD44}" destId="{CF1FFF0C-2733-49FC-ABE6-15108F10ED34}" srcOrd="1" destOrd="0" presId="urn:microsoft.com/office/officeart/2017/3/layout/HorizontalLabelsTimeline"/>
    <dgm:cxn modelId="{A14F0C17-3301-48E2-8D8D-51C08D24F0D0}" type="presParOf" srcId="{05F96A01-AD5A-4B6C-A373-64DD23EAAD44}" destId="{F63CFF99-FDC7-4510-8E7B-CD5D238C443A}" srcOrd="2" destOrd="0" presId="urn:microsoft.com/office/officeart/2017/3/layout/HorizontalLabelsTimeline"/>
    <dgm:cxn modelId="{5F8C58B8-566F-4D38-8328-03C2CFB2122C}" type="presParOf" srcId="{F63CFF99-FDC7-4510-8E7B-CD5D238C443A}" destId="{551CE380-863C-4579-BE40-305EABB40946}" srcOrd="0" destOrd="0" presId="urn:microsoft.com/office/officeart/2017/3/layout/HorizontalLabelsTimeline"/>
    <dgm:cxn modelId="{03697160-F494-4C07-95EB-BD4BF37929D7}" type="presParOf" srcId="{F63CFF99-FDC7-4510-8E7B-CD5D238C443A}" destId="{49381D97-7D84-4395-B603-5CF4F5D54AF1}" srcOrd="1" destOrd="0" presId="urn:microsoft.com/office/officeart/2017/3/layout/HorizontalLabelsTimeline"/>
    <dgm:cxn modelId="{F72DB837-5EA9-45B3-832E-E90310258CEF}" type="presParOf" srcId="{49381D97-7D84-4395-B603-5CF4F5D54AF1}" destId="{A6C1EBE3-7B09-4C68-89A1-FC42A25ABC05}" srcOrd="0" destOrd="0" presId="urn:microsoft.com/office/officeart/2017/3/layout/HorizontalLabelsTimeline"/>
    <dgm:cxn modelId="{8B7476B0-08C4-4087-BECC-747072D28790}" type="presParOf" srcId="{49381D97-7D84-4395-B603-5CF4F5D54AF1}" destId="{EB362272-99E6-49B0-B15F-B5065E138DAD}" srcOrd="1" destOrd="0" presId="urn:microsoft.com/office/officeart/2017/3/layout/HorizontalLabelsTimeline"/>
    <dgm:cxn modelId="{2B07DFDB-EDEA-4FD0-805F-FCDDEE7A5EB9}" type="presParOf" srcId="{F63CFF99-FDC7-4510-8E7B-CD5D238C443A}" destId="{A0F51506-1E86-42CD-AEBF-0D6E00634DDE}" srcOrd="2" destOrd="0" presId="urn:microsoft.com/office/officeart/2017/3/layout/HorizontalLabelsTimeline"/>
    <dgm:cxn modelId="{3BCF7974-A9FC-46FC-841C-C0919D1FAF1B}" type="presParOf" srcId="{F63CFF99-FDC7-4510-8E7B-CD5D238C443A}" destId="{59BBDA7A-6D46-4E4E-9070-DDF6427E399F}" srcOrd="3" destOrd="0" presId="urn:microsoft.com/office/officeart/2017/3/layout/HorizontalLabelsTimeline"/>
    <dgm:cxn modelId="{43078359-ADC5-4326-9DFC-510B577E22F7}" type="presParOf" srcId="{F63CFF99-FDC7-4510-8E7B-CD5D238C443A}" destId="{8FB8C300-07FD-420D-92B7-66F4E6732A6D}" srcOrd="4" destOrd="0" presId="urn:microsoft.com/office/officeart/2017/3/layout/HorizontalLabelsTimeline"/>
    <dgm:cxn modelId="{7B368D3E-D9CB-4C00-9149-D4B66C2D19BF}" type="presParOf" srcId="{05F96A01-AD5A-4B6C-A373-64DD23EAAD44}" destId="{34F1F80B-E044-4C7E-B48D-09E788802F0C}" srcOrd="3" destOrd="0" presId="urn:microsoft.com/office/officeart/2017/3/layout/HorizontalLabelsTimeline"/>
    <dgm:cxn modelId="{711775F4-BD78-43E5-8F4E-5BCC0AF7C6EA}" type="presParOf" srcId="{05F96A01-AD5A-4B6C-A373-64DD23EAAD44}" destId="{29A93E06-1AFA-4F0D-8851-DB6F8E6A3D8D}" srcOrd="4" destOrd="0" presId="urn:microsoft.com/office/officeart/2017/3/layout/HorizontalLabelsTimeline"/>
    <dgm:cxn modelId="{DAFBA27E-55F7-42D0-AC08-C5A31ED6AA8E}" type="presParOf" srcId="{29A93E06-1AFA-4F0D-8851-DB6F8E6A3D8D}" destId="{16F392B8-6EB1-4E75-8C99-EC2B3E40CA92}" srcOrd="0" destOrd="0" presId="urn:microsoft.com/office/officeart/2017/3/layout/HorizontalLabelsTimeline"/>
    <dgm:cxn modelId="{F5700229-92FF-41F1-A1C7-24910516A569}" type="presParOf" srcId="{29A93E06-1AFA-4F0D-8851-DB6F8E6A3D8D}" destId="{0160A19B-8AB4-43EE-AA9B-D7849D1EF3E5}" srcOrd="1" destOrd="0" presId="urn:microsoft.com/office/officeart/2017/3/layout/HorizontalLabelsTimeline"/>
    <dgm:cxn modelId="{B8D8EF92-95C1-40E2-AF5F-92689B615507}" type="presParOf" srcId="{0160A19B-8AB4-43EE-AA9B-D7849D1EF3E5}" destId="{D5024D43-A30E-4D33-91B4-3087B22316FB}" srcOrd="0" destOrd="0" presId="urn:microsoft.com/office/officeart/2017/3/layout/HorizontalLabelsTimeline"/>
    <dgm:cxn modelId="{1F55FE48-C8E0-42E5-9040-7C6DC662B201}" type="presParOf" srcId="{0160A19B-8AB4-43EE-AA9B-D7849D1EF3E5}" destId="{1856DBC9-4F75-47EB-A82C-0365723AC1F9}" srcOrd="1" destOrd="0" presId="urn:microsoft.com/office/officeart/2017/3/layout/HorizontalLabelsTimeline"/>
    <dgm:cxn modelId="{54417E0B-583C-4CD9-9388-EEF6B3912E86}" type="presParOf" srcId="{29A93E06-1AFA-4F0D-8851-DB6F8E6A3D8D}" destId="{98564E57-E091-45E8-B934-C9778D0ED472}" srcOrd="2" destOrd="0" presId="urn:microsoft.com/office/officeart/2017/3/layout/HorizontalLabelsTimeline"/>
    <dgm:cxn modelId="{FAA168B1-AF56-41D7-8D8B-86DF8897459D}" type="presParOf" srcId="{29A93E06-1AFA-4F0D-8851-DB6F8E6A3D8D}" destId="{80159A09-2A8A-421A-B290-3CA9C8A1DDD9}" srcOrd="3" destOrd="0" presId="urn:microsoft.com/office/officeart/2017/3/layout/HorizontalLabelsTimeline"/>
    <dgm:cxn modelId="{B3BDF560-986C-44A1-B8D0-19E8ED7FA45B}" type="presParOf" srcId="{29A93E06-1AFA-4F0D-8851-DB6F8E6A3D8D}" destId="{8C146A14-3946-4C8B-AC59-14983A0AEA75}"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C53C76-03D1-47C8-AF95-CF47CFB63B4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7EB02B-1B9E-424B-A25D-6A86A209A20D}">
      <dgm:prSet/>
      <dgm:spPr/>
      <dgm:t>
        <a:bodyPr/>
        <a:lstStyle/>
        <a:p>
          <a:pPr>
            <a:defRPr b="1"/>
          </a:pPr>
          <a:r>
            <a:rPr lang="en-US"/>
            <a:t>Data quality is critical </a:t>
          </a:r>
        </a:p>
      </dgm:t>
    </dgm:pt>
    <dgm:pt modelId="{3B9774F2-16EA-40F7-95C5-4D54A9E98D56}" type="parTrans" cxnId="{48A311C7-0934-4BD6-8EA2-8DC19561C989}">
      <dgm:prSet/>
      <dgm:spPr/>
      <dgm:t>
        <a:bodyPr/>
        <a:lstStyle/>
        <a:p>
          <a:endParaRPr lang="en-US"/>
        </a:p>
      </dgm:t>
    </dgm:pt>
    <dgm:pt modelId="{DF234377-D4D6-459D-A52A-1217CE1B4042}" type="sibTrans" cxnId="{48A311C7-0934-4BD6-8EA2-8DC19561C989}">
      <dgm:prSet/>
      <dgm:spPr/>
      <dgm:t>
        <a:bodyPr/>
        <a:lstStyle/>
        <a:p>
          <a:endParaRPr lang="en-US"/>
        </a:p>
      </dgm:t>
    </dgm:pt>
    <dgm:pt modelId="{F9035A80-D4AF-4164-963E-31BC9AAF55F9}">
      <dgm:prSet/>
      <dgm:spPr/>
      <dgm:t>
        <a:bodyPr/>
        <a:lstStyle/>
        <a:p>
          <a:pPr>
            <a:buFont typeface="Arial" panose="020B0604020202020204" pitchFamily="34" charset="0"/>
            <a:buChar char="•"/>
          </a:pPr>
          <a:r>
            <a:rPr lang="en-US" dirty="0"/>
            <a:t>- When building a system or hiring consultants, always consider data analytics capabilities. </a:t>
          </a:r>
        </a:p>
      </dgm:t>
    </dgm:pt>
    <dgm:pt modelId="{BBE5480B-DF04-4554-8449-69EEAFA157F1}" type="parTrans" cxnId="{65353816-5077-4449-A61B-5F0D37398517}">
      <dgm:prSet/>
      <dgm:spPr/>
      <dgm:t>
        <a:bodyPr/>
        <a:lstStyle/>
        <a:p>
          <a:endParaRPr lang="en-US"/>
        </a:p>
      </dgm:t>
    </dgm:pt>
    <dgm:pt modelId="{E59271FC-5489-4CCA-AC88-8581DA3F7F4E}" type="sibTrans" cxnId="{65353816-5077-4449-A61B-5F0D37398517}">
      <dgm:prSet/>
      <dgm:spPr/>
      <dgm:t>
        <a:bodyPr/>
        <a:lstStyle/>
        <a:p>
          <a:endParaRPr lang="en-US"/>
        </a:p>
      </dgm:t>
    </dgm:pt>
    <dgm:pt modelId="{1A3E61A4-6E45-419E-9E53-D8B32559BFA1}">
      <dgm:prSet/>
      <dgm:spPr/>
      <dgm:t>
        <a:bodyPr/>
        <a:lstStyle/>
        <a:p>
          <a:pPr>
            <a:buNone/>
          </a:pPr>
          <a:r>
            <a:rPr lang="en-US" dirty="0"/>
            <a:t>- Cleaning and transforming data takes longer than necessary with poor data quality (i.e. inconsistent data types, missing data). </a:t>
          </a:r>
        </a:p>
      </dgm:t>
    </dgm:pt>
    <dgm:pt modelId="{FD10D309-0453-45BE-8706-93D7503F5CAC}" type="parTrans" cxnId="{6583F3BE-8951-4EE0-BDCE-21E957731DFE}">
      <dgm:prSet/>
      <dgm:spPr/>
      <dgm:t>
        <a:bodyPr/>
        <a:lstStyle/>
        <a:p>
          <a:endParaRPr lang="en-US"/>
        </a:p>
      </dgm:t>
    </dgm:pt>
    <dgm:pt modelId="{C2D05B56-C32E-49EB-9C77-0B98D20F57B0}" type="sibTrans" cxnId="{6583F3BE-8951-4EE0-BDCE-21E957731DFE}">
      <dgm:prSet/>
      <dgm:spPr/>
      <dgm:t>
        <a:bodyPr/>
        <a:lstStyle/>
        <a:p>
          <a:endParaRPr lang="en-US"/>
        </a:p>
      </dgm:t>
    </dgm:pt>
    <dgm:pt modelId="{F7C88860-A62E-4422-B82F-434680C52A1B}">
      <dgm:prSet/>
      <dgm:spPr/>
      <dgm:t>
        <a:bodyPr/>
        <a:lstStyle/>
        <a:p>
          <a:pPr>
            <a:defRPr b="1"/>
          </a:pPr>
          <a:r>
            <a:rPr lang="en-US"/>
            <a:t>Technology to use depends on several factors</a:t>
          </a:r>
        </a:p>
      </dgm:t>
    </dgm:pt>
    <dgm:pt modelId="{DE044FFE-262A-4D5A-AB75-3EAC661844EE}" type="parTrans" cxnId="{01DA7726-D237-413B-A809-8E2B719E0D45}">
      <dgm:prSet/>
      <dgm:spPr/>
      <dgm:t>
        <a:bodyPr/>
        <a:lstStyle/>
        <a:p>
          <a:endParaRPr lang="en-US"/>
        </a:p>
      </dgm:t>
    </dgm:pt>
    <dgm:pt modelId="{413AD416-F12E-4398-87ED-1A8C2CDD5665}" type="sibTrans" cxnId="{01DA7726-D237-413B-A809-8E2B719E0D45}">
      <dgm:prSet/>
      <dgm:spPr/>
      <dgm:t>
        <a:bodyPr/>
        <a:lstStyle/>
        <a:p>
          <a:endParaRPr lang="en-US"/>
        </a:p>
      </dgm:t>
    </dgm:pt>
    <dgm:pt modelId="{C78D33C8-DC3B-4F43-A676-0CB5DED7DAC0}">
      <dgm:prSet/>
      <dgm:spPr/>
      <dgm:t>
        <a:bodyPr/>
        <a:lstStyle/>
        <a:p>
          <a:r>
            <a:rPr lang="en-US" dirty="0"/>
            <a:t>- Tableau or Power BI for quick deployment. </a:t>
          </a:r>
        </a:p>
      </dgm:t>
    </dgm:pt>
    <dgm:pt modelId="{4BEDFB2C-0912-4985-8BBB-DCC907BC9934}" type="parTrans" cxnId="{52AFB5A6-38A4-4467-8F90-8580D5BBF91D}">
      <dgm:prSet/>
      <dgm:spPr/>
      <dgm:t>
        <a:bodyPr/>
        <a:lstStyle/>
        <a:p>
          <a:endParaRPr lang="en-US"/>
        </a:p>
      </dgm:t>
    </dgm:pt>
    <dgm:pt modelId="{84C429BC-A940-463B-94C7-81BE0809E396}" type="sibTrans" cxnId="{52AFB5A6-38A4-4467-8F90-8580D5BBF91D}">
      <dgm:prSet/>
      <dgm:spPr/>
      <dgm:t>
        <a:bodyPr/>
        <a:lstStyle/>
        <a:p>
          <a:endParaRPr lang="en-US"/>
        </a:p>
      </dgm:t>
    </dgm:pt>
    <dgm:pt modelId="{43AD35D5-310D-4824-8F4E-900C7DEBD683}">
      <dgm:prSet/>
      <dgm:spPr/>
      <dgm:t>
        <a:bodyPr/>
        <a:lstStyle/>
        <a:p>
          <a:r>
            <a:rPr lang="en-HK" dirty="0"/>
            <a:t>- Customizable web application using different technology has many benefits, but it can be resource-intensive. </a:t>
          </a:r>
          <a:endParaRPr lang="en-US" dirty="0"/>
        </a:p>
      </dgm:t>
    </dgm:pt>
    <dgm:pt modelId="{4D16A7A3-2007-4A0A-93B0-D30F5181714C}" type="parTrans" cxnId="{AD9F0179-CCA7-494E-9B85-49A31A43F65E}">
      <dgm:prSet/>
      <dgm:spPr/>
      <dgm:t>
        <a:bodyPr/>
        <a:lstStyle/>
        <a:p>
          <a:endParaRPr lang="en-US"/>
        </a:p>
      </dgm:t>
    </dgm:pt>
    <dgm:pt modelId="{FBA09735-C623-4B57-B726-61D113B245F4}" type="sibTrans" cxnId="{AD9F0179-CCA7-494E-9B85-49A31A43F65E}">
      <dgm:prSet/>
      <dgm:spPr/>
      <dgm:t>
        <a:bodyPr/>
        <a:lstStyle/>
        <a:p>
          <a:endParaRPr lang="en-US"/>
        </a:p>
      </dgm:t>
    </dgm:pt>
    <dgm:pt modelId="{3EADDD8C-DEC4-4861-83AE-BA90EA99A236}" type="pres">
      <dgm:prSet presAssocID="{EDC53C76-03D1-47C8-AF95-CF47CFB63B40}" presName="root" presStyleCnt="0">
        <dgm:presLayoutVars>
          <dgm:dir/>
          <dgm:resizeHandles val="exact"/>
        </dgm:presLayoutVars>
      </dgm:prSet>
      <dgm:spPr/>
    </dgm:pt>
    <dgm:pt modelId="{52EFD21D-41AF-4636-A1A2-3ECAD3ED9BFD}" type="pres">
      <dgm:prSet presAssocID="{C07EB02B-1B9E-424B-A25D-6A86A209A20D}" presName="compNode" presStyleCnt="0"/>
      <dgm:spPr/>
    </dgm:pt>
    <dgm:pt modelId="{E1D20118-42D8-43A0-A4E7-7FB462702B5F}" type="pres">
      <dgm:prSet presAssocID="{C07EB02B-1B9E-424B-A25D-6A86A209A2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BC07300A-97B6-4183-9746-A82F23E7531A}" type="pres">
      <dgm:prSet presAssocID="{C07EB02B-1B9E-424B-A25D-6A86A209A20D}" presName="iconSpace" presStyleCnt="0"/>
      <dgm:spPr/>
    </dgm:pt>
    <dgm:pt modelId="{12DCC88E-D465-4C3A-B9A7-C525AD50291F}" type="pres">
      <dgm:prSet presAssocID="{C07EB02B-1B9E-424B-A25D-6A86A209A20D}" presName="parTx" presStyleLbl="revTx" presStyleIdx="0" presStyleCnt="4">
        <dgm:presLayoutVars>
          <dgm:chMax val="0"/>
          <dgm:chPref val="0"/>
        </dgm:presLayoutVars>
      </dgm:prSet>
      <dgm:spPr/>
    </dgm:pt>
    <dgm:pt modelId="{9B8D3A80-FB5E-43C0-9538-8B68190F9DB8}" type="pres">
      <dgm:prSet presAssocID="{C07EB02B-1B9E-424B-A25D-6A86A209A20D}" presName="txSpace" presStyleCnt="0"/>
      <dgm:spPr/>
    </dgm:pt>
    <dgm:pt modelId="{BC8EB2FA-1758-49EE-AB5D-120E779DFA3A}" type="pres">
      <dgm:prSet presAssocID="{C07EB02B-1B9E-424B-A25D-6A86A209A20D}" presName="desTx" presStyleLbl="revTx" presStyleIdx="1" presStyleCnt="4">
        <dgm:presLayoutVars/>
      </dgm:prSet>
      <dgm:spPr/>
    </dgm:pt>
    <dgm:pt modelId="{5EBE6D17-7C90-4965-B819-2A03ACC55C8A}" type="pres">
      <dgm:prSet presAssocID="{DF234377-D4D6-459D-A52A-1217CE1B4042}" presName="sibTrans" presStyleCnt="0"/>
      <dgm:spPr/>
    </dgm:pt>
    <dgm:pt modelId="{1512365A-08F1-4CA5-B0D8-506F0AF2F4B6}" type="pres">
      <dgm:prSet presAssocID="{F7C88860-A62E-4422-B82F-434680C52A1B}" presName="compNode" presStyleCnt="0"/>
      <dgm:spPr/>
    </dgm:pt>
    <dgm:pt modelId="{C16EC814-4D26-414B-981A-07A75156E3F4}" type="pres">
      <dgm:prSet presAssocID="{F7C88860-A62E-4422-B82F-434680C52A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255F7C6E-180D-48B3-AF94-C5D8DBC62F6E}" type="pres">
      <dgm:prSet presAssocID="{F7C88860-A62E-4422-B82F-434680C52A1B}" presName="iconSpace" presStyleCnt="0"/>
      <dgm:spPr/>
    </dgm:pt>
    <dgm:pt modelId="{B3165377-12F9-477F-ACA9-7A59FB72C54C}" type="pres">
      <dgm:prSet presAssocID="{F7C88860-A62E-4422-B82F-434680C52A1B}" presName="parTx" presStyleLbl="revTx" presStyleIdx="2" presStyleCnt="4">
        <dgm:presLayoutVars>
          <dgm:chMax val="0"/>
          <dgm:chPref val="0"/>
        </dgm:presLayoutVars>
      </dgm:prSet>
      <dgm:spPr/>
    </dgm:pt>
    <dgm:pt modelId="{3571DC5D-2B70-4D3B-BF95-08843C921DBE}" type="pres">
      <dgm:prSet presAssocID="{F7C88860-A62E-4422-B82F-434680C52A1B}" presName="txSpace" presStyleCnt="0"/>
      <dgm:spPr/>
    </dgm:pt>
    <dgm:pt modelId="{CAAD274C-E167-44EC-891C-A4EE15C9653F}" type="pres">
      <dgm:prSet presAssocID="{F7C88860-A62E-4422-B82F-434680C52A1B}" presName="desTx" presStyleLbl="revTx" presStyleIdx="3" presStyleCnt="4">
        <dgm:presLayoutVars/>
      </dgm:prSet>
      <dgm:spPr/>
    </dgm:pt>
  </dgm:ptLst>
  <dgm:cxnLst>
    <dgm:cxn modelId="{65353816-5077-4449-A61B-5F0D37398517}" srcId="{C07EB02B-1B9E-424B-A25D-6A86A209A20D}" destId="{F9035A80-D4AF-4164-963E-31BC9AAF55F9}" srcOrd="0" destOrd="0" parTransId="{BBE5480B-DF04-4554-8449-69EEAFA157F1}" sibTransId="{E59271FC-5489-4CCA-AC88-8581DA3F7F4E}"/>
    <dgm:cxn modelId="{9D58511D-FCA0-4942-8648-0B82418097C7}" type="presOf" srcId="{EDC53C76-03D1-47C8-AF95-CF47CFB63B40}" destId="{3EADDD8C-DEC4-4861-83AE-BA90EA99A236}" srcOrd="0" destOrd="0" presId="urn:microsoft.com/office/officeart/2018/2/layout/IconLabelDescriptionList"/>
    <dgm:cxn modelId="{01DA7726-D237-413B-A809-8E2B719E0D45}" srcId="{EDC53C76-03D1-47C8-AF95-CF47CFB63B40}" destId="{F7C88860-A62E-4422-B82F-434680C52A1B}" srcOrd="1" destOrd="0" parTransId="{DE044FFE-262A-4D5A-AB75-3EAC661844EE}" sibTransId="{413AD416-F12E-4398-87ED-1A8C2CDD5665}"/>
    <dgm:cxn modelId="{8A869B30-AF61-49B2-8A7A-5D6090F12EF6}" type="presOf" srcId="{1A3E61A4-6E45-419E-9E53-D8B32559BFA1}" destId="{BC8EB2FA-1758-49EE-AB5D-120E779DFA3A}" srcOrd="0" destOrd="1" presId="urn:microsoft.com/office/officeart/2018/2/layout/IconLabelDescriptionList"/>
    <dgm:cxn modelId="{AD1C8373-9D79-4DB5-B47B-9975281EA20D}" type="presOf" srcId="{F9035A80-D4AF-4164-963E-31BC9AAF55F9}" destId="{BC8EB2FA-1758-49EE-AB5D-120E779DFA3A}" srcOrd="0" destOrd="0" presId="urn:microsoft.com/office/officeart/2018/2/layout/IconLabelDescriptionList"/>
    <dgm:cxn modelId="{AD9F0179-CCA7-494E-9B85-49A31A43F65E}" srcId="{F7C88860-A62E-4422-B82F-434680C52A1B}" destId="{43AD35D5-310D-4824-8F4E-900C7DEBD683}" srcOrd="1" destOrd="0" parTransId="{4D16A7A3-2007-4A0A-93B0-D30F5181714C}" sibTransId="{FBA09735-C623-4B57-B726-61D113B245F4}"/>
    <dgm:cxn modelId="{52AFB5A6-38A4-4467-8F90-8580D5BBF91D}" srcId="{F7C88860-A62E-4422-B82F-434680C52A1B}" destId="{C78D33C8-DC3B-4F43-A676-0CB5DED7DAC0}" srcOrd="0" destOrd="0" parTransId="{4BEDFB2C-0912-4985-8BBB-DCC907BC9934}" sibTransId="{84C429BC-A940-463B-94C7-81BE0809E396}"/>
    <dgm:cxn modelId="{83D57FBB-7AD5-4F91-8640-04EAE5CAA34D}" type="presOf" srcId="{43AD35D5-310D-4824-8F4E-900C7DEBD683}" destId="{CAAD274C-E167-44EC-891C-A4EE15C9653F}" srcOrd="0" destOrd="1" presId="urn:microsoft.com/office/officeart/2018/2/layout/IconLabelDescriptionList"/>
    <dgm:cxn modelId="{7CEF89BC-0D7C-4A4F-A752-F06D733B78A5}" type="presOf" srcId="{C07EB02B-1B9E-424B-A25D-6A86A209A20D}" destId="{12DCC88E-D465-4C3A-B9A7-C525AD50291F}" srcOrd="0" destOrd="0" presId="urn:microsoft.com/office/officeart/2018/2/layout/IconLabelDescriptionList"/>
    <dgm:cxn modelId="{6583F3BE-8951-4EE0-BDCE-21E957731DFE}" srcId="{C07EB02B-1B9E-424B-A25D-6A86A209A20D}" destId="{1A3E61A4-6E45-419E-9E53-D8B32559BFA1}" srcOrd="1" destOrd="0" parTransId="{FD10D309-0453-45BE-8706-93D7503F5CAC}" sibTransId="{C2D05B56-C32E-49EB-9C77-0B98D20F57B0}"/>
    <dgm:cxn modelId="{48A311C7-0934-4BD6-8EA2-8DC19561C989}" srcId="{EDC53C76-03D1-47C8-AF95-CF47CFB63B40}" destId="{C07EB02B-1B9E-424B-A25D-6A86A209A20D}" srcOrd="0" destOrd="0" parTransId="{3B9774F2-16EA-40F7-95C5-4D54A9E98D56}" sibTransId="{DF234377-D4D6-459D-A52A-1217CE1B4042}"/>
    <dgm:cxn modelId="{44E185E3-1C20-49C0-9B41-D2D95CD6C41E}" type="presOf" srcId="{C78D33C8-DC3B-4F43-A676-0CB5DED7DAC0}" destId="{CAAD274C-E167-44EC-891C-A4EE15C9653F}" srcOrd="0" destOrd="0" presId="urn:microsoft.com/office/officeart/2018/2/layout/IconLabelDescriptionList"/>
    <dgm:cxn modelId="{6943C6E5-A8D8-482C-A4CA-A22720B0323B}" type="presOf" srcId="{F7C88860-A62E-4422-B82F-434680C52A1B}" destId="{B3165377-12F9-477F-ACA9-7A59FB72C54C}" srcOrd="0" destOrd="0" presId="urn:microsoft.com/office/officeart/2018/2/layout/IconLabelDescriptionList"/>
    <dgm:cxn modelId="{3380AD08-178A-4C69-A24D-75F9FEDAEBB9}" type="presParOf" srcId="{3EADDD8C-DEC4-4861-83AE-BA90EA99A236}" destId="{52EFD21D-41AF-4636-A1A2-3ECAD3ED9BFD}" srcOrd="0" destOrd="0" presId="urn:microsoft.com/office/officeart/2018/2/layout/IconLabelDescriptionList"/>
    <dgm:cxn modelId="{1F461807-D394-4577-A16C-EF7618D76E6E}" type="presParOf" srcId="{52EFD21D-41AF-4636-A1A2-3ECAD3ED9BFD}" destId="{E1D20118-42D8-43A0-A4E7-7FB462702B5F}" srcOrd="0" destOrd="0" presId="urn:microsoft.com/office/officeart/2018/2/layout/IconLabelDescriptionList"/>
    <dgm:cxn modelId="{F9FB5244-0196-4DC0-8A66-BE55DD46C3DD}" type="presParOf" srcId="{52EFD21D-41AF-4636-A1A2-3ECAD3ED9BFD}" destId="{BC07300A-97B6-4183-9746-A82F23E7531A}" srcOrd="1" destOrd="0" presId="urn:microsoft.com/office/officeart/2018/2/layout/IconLabelDescriptionList"/>
    <dgm:cxn modelId="{FB97941A-EA3B-433B-8268-B20FD423D237}" type="presParOf" srcId="{52EFD21D-41AF-4636-A1A2-3ECAD3ED9BFD}" destId="{12DCC88E-D465-4C3A-B9A7-C525AD50291F}" srcOrd="2" destOrd="0" presId="urn:microsoft.com/office/officeart/2018/2/layout/IconLabelDescriptionList"/>
    <dgm:cxn modelId="{266E7AED-39B7-4966-9761-1965EA7A11DF}" type="presParOf" srcId="{52EFD21D-41AF-4636-A1A2-3ECAD3ED9BFD}" destId="{9B8D3A80-FB5E-43C0-9538-8B68190F9DB8}" srcOrd="3" destOrd="0" presId="urn:microsoft.com/office/officeart/2018/2/layout/IconLabelDescriptionList"/>
    <dgm:cxn modelId="{2F031568-5A08-4939-A68C-A693FA421036}" type="presParOf" srcId="{52EFD21D-41AF-4636-A1A2-3ECAD3ED9BFD}" destId="{BC8EB2FA-1758-49EE-AB5D-120E779DFA3A}" srcOrd="4" destOrd="0" presId="urn:microsoft.com/office/officeart/2018/2/layout/IconLabelDescriptionList"/>
    <dgm:cxn modelId="{B49A4600-D0B3-470A-8C0A-1F2DF727389C}" type="presParOf" srcId="{3EADDD8C-DEC4-4861-83AE-BA90EA99A236}" destId="{5EBE6D17-7C90-4965-B819-2A03ACC55C8A}" srcOrd="1" destOrd="0" presId="urn:microsoft.com/office/officeart/2018/2/layout/IconLabelDescriptionList"/>
    <dgm:cxn modelId="{3D3B7E0D-3CDE-44FC-A14F-965FE03B1595}" type="presParOf" srcId="{3EADDD8C-DEC4-4861-83AE-BA90EA99A236}" destId="{1512365A-08F1-4CA5-B0D8-506F0AF2F4B6}" srcOrd="2" destOrd="0" presId="urn:microsoft.com/office/officeart/2018/2/layout/IconLabelDescriptionList"/>
    <dgm:cxn modelId="{099FB2D5-A53C-4EFC-B623-E44AD2FCD82D}" type="presParOf" srcId="{1512365A-08F1-4CA5-B0D8-506F0AF2F4B6}" destId="{C16EC814-4D26-414B-981A-07A75156E3F4}" srcOrd="0" destOrd="0" presId="urn:microsoft.com/office/officeart/2018/2/layout/IconLabelDescriptionList"/>
    <dgm:cxn modelId="{8AAD89FE-23EF-449A-8477-6BBAE515012C}" type="presParOf" srcId="{1512365A-08F1-4CA5-B0D8-506F0AF2F4B6}" destId="{255F7C6E-180D-48B3-AF94-C5D8DBC62F6E}" srcOrd="1" destOrd="0" presId="urn:microsoft.com/office/officeart/2018/2/layout/IconLabelDescriptionList"/>
    <dgm:cxn modelId="{2A2CE84E-904D-4EC2-B2C1-891010A60A63}" type="presParOf" srcId="{1512365A-08F1-4CA5-B0D8-506F0AF2F4B6}" destId="{B3165377-12F9-477F-ACA9-7A59FB72C54C}" srcOrd="2" destOrd="0" presId="urn:microsoft.com/office/officeart/2018/2/layout/IconLabelDescriptionList"/>
    <dgm:cxn modelId="{316506A1-0AB1-4C0F-86BF-71D2222D24C7}" type="presParOf" srcId="{1512365A-08F1-4CA5-B0D8-506F0AF2F4B6}" destId="{3571DC5D-2B70-4D3B-BF95-08843C921DBE}" srcOrd="3" destOrd="0" presId="urn:microsoft.com/office/officeart/2018/2/layout/IconLabelDescriptionList"/>
    <dgm:cxn modelId="{510B8CB4-C9B2-473F-9BC2-587F658E1498}" type="presParOf" srcId="{1512365A-08F1-4CA5-B0D8-506F0AF2F4B6}" destId="{CAAD274C-E167-44EC-891C-A4EE15C9653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359C5-02BD-4C3B-AAA6-94645B12B909}">
      <dsp:nvSpPr>
        <dsp:cNvPr id="0" name=""/>
        <dsp:cNvSpPr/>
      </dsp:nvSpPr>
      <dsp:spPr>
        <a:xfrm>
          <a:off x="0" y="293104"/>
          <a:ext cx="11029615" cy="1965599"/>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21" tIns="333248" rIns="856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 2020, </a:t>
          </a:r>
          <a:r>
            <a:rPr lang="en-HK" sz="1600" kern="1200" dirty="0"/>
            <a:t>the Dept. of Justice and other International Regulatory bodies has raised expectations for companies to use data analytics to monitor the effectiveness of their compliance programs and to identify potential misconduct. </a:t>
          </a:r>
          <a:endParaRPr lang="en-US" sz="1600" kern="1200" dirty="0"/>
        </a:p>
        <a:p>
          <a:pPr marL="171450" lvl="1" indent="-171450" algn="l" defTabSz="711200">
            <a:lnSpc>
              <a:spcPct val="90000"/>
            </a:lnSpc>
            <a:spcBef>
              <a:spcPct val="0"/>
            </a:spcBef>
            <a:spcAft>
              <a:spcPct val="15000"/>
            </a:spcAft>
            <a:buChar char="•"/>
          </a:pPr>
          <a:r>
            <a:rPr lang="en-HK" sz="1600" kern="1200" dirty="0"/>
            <a:t>The DOJ has increasingly used data analytics to identify potential wrongdoing and has recently sent the message that it expects companies to follow suit and incorporate data analytics in their compliance programs. In June 2020, the Criminal Division of the DOJ issued revised guidance about how it will evaluate corporate compliance programs, and it included specific references to the use of data analytics. </a:t>
          </a:r>
        </a:p>
      </dsp:txBody>
      <dsp:txXfrm>
        <a:off x="0" y="293104"/>
        <a:ext cx="11029615" cy="1965599"/>
      </dsp:txXfrm>
    </dsp:sp>
    <dsp:sp modelId="{A17E6A51-7F8B-4896-A973-397B656169B5}">
      <dsp:nvSpPr>
        <dsp:cNvPr id="0" name=""/>
        <dsp:cNvSpPr/>
      </dsp:nvSpPr>
      <dsp:spPr>
        <a:xfrm>
          <a:off x="551480" y="56944"/>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711200">
            <a:lnSpc>
              <a:spcPct val="90000"/>
            </a:lnSpc>
            <a:spcBef>
              <a:spcPct val="0"/>
            </a:spcBef>
            <a:spcAft>
              <a:spcPct val="35000"/>
            </a:spcAft>
            <a:buNone/>
          </a:pPr>
          <a:r>
            <a:rPr lang="en-US" sz="1600" b="0" kern="1200" dirty="0"/>
            <a:t>Regulatory Requirements</a:t>
          </a:r>
        </a:p>
      </dsp:txBody>
      <dsp:txXfrm>
        <a:off x="574537" y="80001"/>
        <a:ext cx="7674616" cy="426206"/>
      </dsp:txXfrm>
    </dsp:sp>
    <dsp:sp modelId="{BBB7DF3B-AFAC-4DD7-A26D-81677B8D7652}">
      <dsp:nvSpPr>
        <dsp:cNvPr id="0" name=""/>
        <dsp:cNvSpPr/>
      </dsp:nvSpPr>
      <dsp:spPr>
        <a:xfrm>
          <a:off x="0" y="2581264"/>
          <a:ext cx="11029615" cy="882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21" tIns="333248" rIns="856021" bIns="113792" numCol="1" spcCol="1270" anchor="t" anchorCtr="0">
          <a:noAutofit/>
        </a:bodyPr>
        <a:lstStyle/>
        <a:p>
          <a:pPr marL="171450" lvl="1" indent="-171450" algn="l" defTabSz="711200">
            <a:lnSpc>
              <a:spcPct val="90000"/>
            </a:lnSpc>
            <a:spcBef>
              <a:spcPct val="0"/>
            </a:spcBef>
            <a:spcAft>
              <a:spcPct val="15000"/>
            </a:spcAft>
            <a:buChar char="•"/>
          </a:pPr>
          <a:r>
            <a:rPr lang="en-HK" sz="1600" kern="1200" dirty="0"/>
            <a:t>Data analytics is an efficient way to manage a global compliance program; it provides invaluable insight without spending tremendous resources on staffing, consultants, and travel. </a:t>
          </a:r>
          <a:endParaRPr lang="en-US" sz="1600" kern="1200" dirty="0"/>
        </a:p>
      </dsp:txBody>
      <dsp:txXfrm>
        <a:off x="0" y="2581264"/>
        <a:ext cx="11029615" cy="882000"/>
      </dsp:txXfrm>
    </dsp:sp>
    <dsp:sp modelId="{290DCD49-9E38-4FA9-AB9C-4E9983FBE16E}">
      <dsp:nvSpPr>
        <dsp:cNvPr id="0" name=""/>
        <dsp:cNvSpPr/>
      </dsp:nvSpPr>
      <dsp:spPr>
        <a:xfrm>
          <a:off x="551480" y="2345104"/>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711200">
            <a:lnSpc>
              <a:spcPct val="90000"/>
            </a:lnSpc>
            <a:spcBef>
              <a:spcPct val="0"/>
            </a:spcBef>
            <a:spcAft>
              <a:spcPct val="35000"/>
            </a:spcAft>
            <a:buNone/>
          </a:pPr>
          <a:r>
            <a:rPr lang="en-HK" sz="1600" b="0" kern="1200" dirty="0"/>
            <a:t>Cost Savings</a:t>
          </a:r>
          <a:endParaRPr lang="en-US" sz="1600" b="0" kern="1200" dirty="0"/>
        </a:p>
      </dsp:txBody>
      <dsp:txXfrm>
        <a:off x="574537" y="2368161"/>
        <a:ext cx="7674616" cy="426206"/>
      </dsp:txXfrm>
    </dsp:sp>
    <dsp:sp modelId="{343F3CCB-FD74-446A-8A4C-CD2AB052EFED}">
      <dsp:nvSpPr>
        <dsp:cNvPr id="0" name=""/>
        <dsp:cNvSpPr/>
      </dsp:nvSpPr>
      <dsp:spPr>
        <a:xfrm>
          <a:off x="0" y="3785824"/>
          <a:ext cx="11029615" cy="90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6021" tIns="333248" rIns="8560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Real-time Monitoring and Risk Assessment</a:t>
          </a:r>
        </a:p>
        <a:p>
          <a:pPr marL="171450" lvl="1" indent="-171450" algn="l" defTabSz="711200">
            <a:lnSpc>
              <a:spcPct val="90000"/>
            </a:lnSpc>
            <a:spcBef>
              <a:spcPct val="0"/>
            </a:spcBef>
            <a:spcAft>
              <a:spcPct val="15000"/>
            </a:spcAft>
            <a:buChar char="•"/>
          </a:pPr>
          <a:r>
            <a:rPr lang="en-US" sz="1600" kern="1200" dirty="0"/>
            <a:t>Build KPI</a:t>
          </a:r>
        </a:p>
      </dsp:txBody>
      <dsp:txXfrm>
        <a:off x="0" y="3785824"/>
        <a:ext cx="11029615" cy="907200"/>
      </dsp:txXfrm>
    </dsp:sp>
    <dsp:sp modelId="{E89FBF66-FDC4-47D0-89B5-E2BD88B371EA}">
      <dsp:nvSpPr>
        <dsp:cNvPr id="0" name=""/>
        <dsp:cNvSpPr/>
      </dsp:nvSpPr>
      <dsp:spPr>
        <a:xfrm>
          <a:off x="551480" y="3549664"/>
          <a:ext cx="7720730" cy="4723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25" tIns="0" rIns="291825" bIns="0" numCol="1" spcCol="1270" anchor="ctr" anchorCtr="0">
          <a:noAutofit/>
        </a:bodyPr>
        <a:lstStyle/>
        <a:p>
          <a:pPr marL="0" lvl="0" indent="0" algn="l" defTabSz="711200">
            <a:lnSpc>
              <a:spcPct val="90000"/>
            </a:lnSpc>
            <a:spcBef>
              <a:spcPct val="0"/>
            </a:spcBef>
            <a:spcAft>
              <a:spcPct val="35000"/>
            </a:spcAft>
            <a:buNone/>
          </a:pPr>
          <a:r>
            <a:rPr lang="en-US" sz="1600" b="0" kern="1200" dirty="0"/>
            <a:t>Enables Data Driven Compliance Program</a:t>
          </a:r>
        </a:p>
      </dsp:txBody>
      <dsp:txXfrm>
        <a:off x="574537" y="3572721"/>
        <a:ext cx="767461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BF1E2-D282-437D-B023-60F3507D7676}">
      <dsp:nvSpPr>
        <dsp:cNvPr id="0" name=""/>
        <dsp:cNvSpPr/>
      </dsp:nvSpPr>
      <dsp:spPr>
        <a:xfrm>
          <a:off x="0" y="1907140"/>
          <a:ext cx="11029950" cy="0"/>
        </a:xfrm>
        <a:prstGeom prst="line">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330DD4-CD53-448B-81F1-61722EF94680}">
      <dsp:nvSpPr>
        <dsp:cNvPr id="0" name=""/>
        <dsp:cNvSpPr/>
      </dsp:nvSpPr>
      <dsp:spPr>
        <a:xfrm>
          <a:off x="330898" y="1182427"/>
          <a:ext cx="4853178" cy="457713"/>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dirty="0"/>
            <a:t>PHASE 1</a:t>
          </a:r>
        </a:p>
      </dsp:txBody>
      <dsp:txXfrm>
        <a:off x="330898" y="1182427"/>
        <a:ext cx="4853178" cy="457713"/>
      </dsp:txXfrm>
    </dsp:sp>
    <dsp:sp modelId="{F8502A51-76B6-420A-A1E4-EB04CB4636F4}">
      <dsp:nvSpPr>
        <dsp:cNvPr id="0" name=""/>
        <dsp:cNvSpPr/>
      </dsp:nvSpPr>
      <dsp:spPr>
        <a:xfrm>
          <a:off x="330898" y="663637"/>
          <a:ext cx="4853178" cy="51878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en-US" sz="1600" kern="1200" dirty="0"/>
            <a:t>EXTRACT + TRANSFORM + LOAD (POSTGRES)</a:t>
          </a:r>
        </a:p>
      </dsp:txBody>
      <dsp:txXfrm>
        <a:off x="330898" y="663637"/>
        <a:ext cx="4853178" cy="518789"/>
      </dsp:txXfrm>
    </dsp:sp>
    <dsp:sp modelId="{DA55120B-2AAE-48E5-ABBA-AD161CA6734E}">
      <dsp:nvSpPr>
        <dsp:cNvPr id="0" name=""/>
        <dsp:cNvSpPr/>
      </dsp:nvSpPr>
      <dsp:spPr>
        <a:xfrm>
          <a:off x="2757487" y="1640140"/>
          <a:ext cx="0" cy="266999"/>
        </a:xfrm>
        <a:prstGeom prst="line">
          <a:avLst/>
        </a:pr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1CE380-863C-4579-BE40-305EABB40946}">
      <dsp:nvSpPr>
        <dsp:cNvPr id="0" name=""/>
        <dsp:cNvSpPr/>
      </dsp:nvSpPr>
      <dsp:spPr>
        <a:xfrm>
          <a:off x="3088386" y="2174140"/>
          <a:ext cx="4853178" cy="457713"/>
        </a:xfrm>
        <a:prstGeom prst="rect">
          <a:avLst/>
        </a:prstGeom>
        <a:solidFill>
          <a:schemeClr val="accent2">
            <a:hueOff val="-661686"/>
            <a:satOff val="746"/>
            <a:lumOff val="1765"/>
            <a:alphaOff val="0"/>
          </a:schemeClr>
        </a:solidFill>
        <a:ln w="22225" cap="rnd"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dirty="0"/>
            <a:t>PHASE 2</a:t>
          </a:r>
        </a:p>
      </dsp:txBody>
      <dsp:txXfrm>
        <a:off x="3088386" y="2174140"/>
        <a:ext cx="4853178" cy="457713"/>
      </dsp:txXfrm>
    </dsp:sp>
    <dsp:sp modelId="{A6C1EBE3-7B09-4C68-89A1-FC42A25ABC05}">
      <dsp:nvSpPr>
        <dsp:cNvPr id="0" name=""/>
        <dsp:cNvSpPr/>
      </dsp:nvSpPr>
      <dsp:spPr>
        <a:xfrm>
          <a:off x="3088386" y="2631853"/>
          <a:ext cx="4853178" cy="518789"/>
        </a:xfrm>
        <a:prstGeom prst="rect">
          <a:avLst/>
        </a:prstGeom>
        <a:solidFill>
          <a:schemeClr val="accent2">
            <a:tint val="40000"/>
            <a:alpha val="90000"/>
            <a:hueOff val="-920933"/>
            <a:satOff val="6135"/>
            <a:lumOff val="561"/>
            <a:alphaOff val="0"/>
          </a:schemeClr>
        </a:solidFill>
        <a:ln w="22225" cap="rnd"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en-US" sz="1600" kern="1200" dirty="0"/>
            <a:t>ANALYSIS (PLOTLOY + DASH + TABLEAU)</a:t>
          </a:r>
        </a:p>
      </dsp:txBody>
      <dsp:txXfrm>
        <a:off x="3088386" y="2631853"/>
        <a:ext cx="4853178" cy="518789"/>
      </dsp:txXfrm>
    </dsp:sp>
    <dsp:sp modelId="{A0F51506-1E86-42CD-AEBF-0D6E00634DDE}">
      <dsp:nvSpPr>
        <dsp:cNvPr id="0" name=""/>
        <dsp:cNvSpPr/>
      </dsp:nvSpPr>
      <dsp:spPr>
        <a:xfrm>
          <a:off x="5514975" y="1907140"/>
          <a:ext cx="0" cy="266999"/>
        </a:xfrm>
        <a:prstGeom prst="line">
          <a:avLst/>
        </a:prstGeom>
        <a:noFill/>
        <a:ln w="12700" cap="rnd" cmpd="sng" algn="ctr">
          <a:solidFill>
            <a:schemeClr val="accent2">
              <a:hueOff val="-661686"/>
              <a:satOff val="746"/>
              <a:lumOff val="1765"/>
              <a:alphaOff val="0"/>
            </a:schemeClr>
          </a:solidFill>
          <a:prstDash val="solid"/>
        </a:ln>
        <a:effectLst/>
      </dsp:spPr>
      <dsp:style>
        <a:lnRef idx="1">
          <a:scrgbClr r="0" g="0" b="0"/>
        </a:lnRef>
        <a:fillRef idx="0">
          <a:scrgbClr r="0" g="0" b="0"/>
        </a:fillRef>
        <a:effectRef idx="0">
          <a:scrgbClr r="0" g="0" b="0"/>
        </a:effectRef>
        <a:fontRef idx="minor"/>
      </dsp:style>
    </dsp:sp>
    <dsp:sp modelId="{9C5C3D12-F48C-4F19-8563-3BD9AE47543F}">
      <dsp:nvSpPr>
        <dsp:cNvPr id="0" name=""/>
        <dsp:cNvSpPr/>
      </dsp:nvSpPr>
      <dsp:spPr>
        <a:xfrm rot="2700000">
          <a:off x="2727819" y="1877472"/>
          <a:ext cx="59336" cy="59336"/>
        </a:xfrm>
        <a:prstGeom prst="rect">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BDA7A-6D46-4E4E-9070-DDF6427E399F}">
      <dsp:nvSpPr>
        <dsp:cNvPr id="0" name=""/>
        <dsp:cNvSpPr/>
      </dsp:nvSpPr>
      <dsp:spPr>
        <a:xfrm rot="2700000">
          <a:off x="5485306" y="1877472"/>
          <a:ext cx="59336" cy="59336"/>
        </a:xfrm>
        <a:prstGeom prst="rect">
          <a:avLst/>
        </a:prstGeom>
        <a:solidFill>
          <a:schemeClr val="accent2">
            <a:hueOff val="-661686"/>
            <a:satOff val="746"/>
            <a:lumOff val="1765"/>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F392B8-6EB1-4E75-8C99-EC2B3E40CA92}">
      <dsp:nvSpPr>
        <dsp:cNvPr id="0" name=""/>
        <dsp:cNvSpPr/>
      </dsp:nvSpPr>
      <dsp:spPr>
        <a:xfrm>
          <a:off x="5845873" y="1182427"/>
          <a:ext cx="4853178" cy="457713"/>
        </a:xfrm>
        <a:prstGeom prst="rect">
          <a:avLst/>
        </a:prstGeom>
        <a:solidFill>
          <a:schemeClr val="accent2">
            <a:hueOff val="-1323373"/>
            <a:satOff val="1492"/>
            <a:lumOff val="3530"/>
            <a:alphaOff val="0"/>
          </a:schemeClr>
        </a:solidFill>
        <a:ln w="22225" cap="rnd"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dirty="0"/>
            <a:t>PHASE 3</a:t>
          </a:r>
        </a:p>
      </dsp:txBody>
      <dsp:txXfrm>
        <a:off x="5845873" y="1182427"/>
        <a:ext cx="4853178" cy="457713"/>
      </dsp:txXfrm>
    </dsp:sp>
    <dsp:sp modelId="{D5024D43-A30E-4D33-91B4-3087B22316FB}">
      <dsp:nvSpPr>
        <dsp:cNvPr id="0" name=""/>
        <dsp:cNvSpPr/>
      </dsp:nvSpPr>
      <dsp:spPr>
        <a:xfrm>
          <a:off x="5845873" y="663637"/>
          <a:ext cx="4853178" cy="518789"/>
        </a:xfrm>
        <a:prstGeom prst="rect">
          <a:avLst/>
        </a:prstGeom>
        <a:solidFill>
          <a:schemeClr val="accent2">
            <a:tint val="40000"/>
            <a:alpha val="90000"/>
            <a:hueOff val="-1841865"/>
            <a:satOff val="12270"/>
            <a:lumOff val="1122"/>
            <a:alphaOff val="0"/>
          </a:schemeClr>
        </a:solidFill>
        <a:ln w="22225" cap="rnd"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en-US" sz="1600" kern="1200" dirty="0"/>
            <a:t>PREDICTIVE ANALYTICS (PYTHON)</a:t>
          </a:r>
        </a:p>
      </dsp:txBody>
      <dsp:txXfrm>
        <a:off x="5845873" y="663637"/>
        <a:ext cx="4853178" cy="518789"/>
      </dsp:txXfrm>
    </dsp:sp>
    <dsp:sp modelId="{98564E57-E091-45E8-B934-C9778D0ED472}">
      <dsp:nvSpPr>
        <dsp:cNvPr id="0" name=""/>
        <dsp:cNvSpPr/>
      </dsp:nvSpPr>
      <dsp:spPr>
        <a:xfrm>
          <a:off x="8272462" y="1640140"/>
          <a:ext cx="0" cy="266999"/>
        </a:xfrm>
        <a:prstGeom prst="line">
          <a:avLst/>
        </a:prstGeom>
        <a:noFill/>
        <a:ln w="12700" cap="rnd" cmpd="sng" algn="ctr">
          <a:solidFill>
            <a:schemeClr val="accent2">
              <a:hueOff val="-1323373"/>
              <a:satOff val="1492"/>
              <a:lumOff val="3530"/>
              <a:alphaOff val="0"/>
            </a:schemeClr>
          </a:solidFill>
          <a:prstDash val="solid"/>
        </a:ln>
        <a:effectLst/>
      </dsp:spPr>
      <dsp:style>
        <a:lnRef idx="1">
          <a:scrgbClr r="0" g="0" b="0"/>
        </a:lnRef>
        <a:fillRef idx="0">
          <a:scrgbClr r="0" g="0" b="0"/>
        </a:fillRef>
        <a:effectRef idx="0">
          <a:scrgbClr r="0" g="0" b="0"/>
        </a:effectRef>
        <a:fontRef idx="minor"/>
      </dsp:style>
    </dsp:sp>
    <dsp:sp modelId="{80159A09-2A8A-421A-B290-3CA9C8A1DDD9}">
      <dsp:nvSpPr>
        <dsp:cNvPr id="0" name=""/>
        <dsp:cNvSpPr/>
      </dsp:nvSpPr>
      <dsp:spPr>
        <a:xfrm rot="2700000">
          <a:off x="8242794" y="1877472"/>
          <a:ext cx="59336" cy="59336"/>
        </a:xfrm>
        <a:prstGeom prst="rect">
          <a:avLst/>
        </a:prstGeom>
        <a:solidFill>
          <a:schemeClr val="accent2">
            <a:hueOff val="-1323373"/>
            <a:satOff val="1492"/>
            <a:lumOff val="353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0118-42D8-43A0-A4E7-7FB462702B5F}">
      <dsp:nvSpPr>
        <dsp:cNvPr id="0" name=""/>
        <dsp:cNvSpPr/>
      </dsp:nvSpPr>
      <dsp:spPr>
        <a:xfrm>
          <a:off x="816974" y="1102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DCC88E-D465-4C3A-B9A7-C525AD50291F}">
      <dsp:nvSpPr>
        <dsp:cNvPr id="0" name=""/>
        <dsp:cNvSpPr/>
      </dsp:nvSpPr>
      <dsp:spPr>
        <a:xfrm>
          <a:off x="816974" y="17767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Data quality is critical </a:t>
          </a:r>
        </a:p>
      </dsp:txBody>
      <dsp:txXfrm>
        <a:off x="816974" y="1776788"/>
        <a:ext cx="4320000" cy="648000"/>
      </dsp:txXfrm>
    </dsp:sp>
    <dsp:sp modelId="{BC8EB2FA-1758-49EE-AB5D-120E779DFA3A}">
      <dsp:nvSpPr>
        <dsp:cNvPr id="0" name=""/>
        <dsp:cNvSpPr/>
      </dsp:nvSpPr>
      <dsp:spPr>
        <a:xfrm>
          <a:off x="816974" y="2496663"/>
          <a:ext cx="4320000" cy="120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 When building a system or hiring consultants, always consider data analytics capabilities. </a:t>
          </a:r>
        </a:p>
        <a:p>
          <a:pPr marL="0" lvl="0" indent="0" algn="l" defTabSz="755650">
            <a:lnSpc>
              <a:spcPct val="90000"/>
            </a:lnSpc>
            <a:spcBef>
              <a:spcPct val="0"/>
            </a:spcBef>
            <a:spcAft>
              <a:spcPct val="35000"/>
            </a:spcAft>
            <a:buNone/>
          </a:pPr>
          <a:r>
            <a:rPr lang="en-US" sz="1700" kern="1200" dirty="0"/>
            <a:t>- Cleaning and transforming data takes longer than necessary with poor data quality (i.e. inconsistent data types, missing data). </a:t>
          </a:r>
        </a:p>
      </dsp:txBody>
      <dsp:txXfrm>
        <a:off x="816974" y="2496663"/>
        <a:ext cx="4320000" cy="1207360"/>
      </dsp:txXfrm>
    </dsp:sp>
    <dsp:sp modelId="{C16EC814-4D26-414B-981A-07A75156E3F4}">
      <dsp:nvSpPr>
        <dsp:cNvPr id="0" name=""/>
        <dsp:cNvSpPr/>
      </dsp:nvSpPr>
      <dsp:spPr>
        <a:xfrm>
          <a:off x="5892975" y="11025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165377-12F9-477F-ACA9-7A59FB72C54C}">
      <dsp:nvSpPr>
        <dsp:cNvPr id="0" name=""/>
        <dsp:cNvSpPr/>
      </dsp:nvSpPr>
      <dsp:spPr>
        <a:xfrm>
          <a:off x="5892975" y="177678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Technology to use depends on several factors</a:t>
          </a:r>
        </a:p>
      </dsp:txBody>
      <dsp:txXfrm>
        <a:off x="5892975" y="1776788"/>
        <a:ext cx="4320000" cy="648000"/>
      </dsp:txXfrm>
    </dsp:sp>
    <dsp:sp modelId="{CAAD274C-E167-44EC-891C-A4EE15C9653F}">
      <dsp:nvSpPr>
        <dsp:cNvPr id="0" name=""/>
        <dsp:cNvSpPr/>
      </dsp:nvSpPr>
      <dsp:spPr>
        <a:xfrm>
          <a:off x="5892975" y="2496663"/>
          <a:ext cx="4320000" cy="120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Tableau or Power BI for quick deployment. </a:t>
          </a:r>
        </a:p>
        <a:p>
          <a:pPr marL="0" lvl="0" indent="0" algn="l" defTabSz="755650">
            <a:lnSpc>
              <a:spcPct val="90000"/>
            </a:lnSpc>
            <a:spcBef>
              <a:spcPct val="0"/>
            </a:spcBef>
            <a:spcAft>
              <a:spcPct val="35000"/>
            </a:spcAft>
            <a:buNone/>
          </a:pPr>
          <a:r>
            <a:rPr lang="en-HK" sz="1700" kern="1200" dirty="0"/>
            <a:t>- Customizable web application using different technology has many benefits, but it can be resource-intensive. </a:t>
          </a:r>
          <a:endParaRPr lang="en-US" sz="1700" kern="1200" dirty="0"/>
        </a:p>
      </dsp:txBody>
      <dsp:txXfrm>
        <a:off x="5892975" y="2496663"/>
        <a:ext cx="4320000" cy="1207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C68C-17D3-4B51-B900-2ECB5A3D8E39}" type="datetimeFigureOut">
              <a:rPr lang="en-HK" smtClean="0"/>
              <a:t>5/6/2021</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8A588-2B73-4CBF-B8B2-DC4B8204AFD5}" type="slidenum">
              <a:rPr lang="en-HK" smtClean="0"/>
              <a:t>‹#›</a:t>
            </a:fld>
            <a:endParaRPr lang="en-HK"/>
          </a:p>
        </p:txBody>
      </p:sp>
    </p:spTree>
    <p:extLst>
      <p:ext uri="{BB962C8B-B14F-4D97-AF65-F5344CB8AC3E}">
        <p14:creationId xmlns:p14="http://schemas.microsoft.com/office/powerpoint/2010/main" val="37110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HK" dirty="0"/>
          </a:p>
        </p:txBody>
      </p:sp>
      <p:sp>
        <p:nvSpPr>
          <p:cNvPr id="4" name="Slide Number Placeholder 3"/>
          <p:cNvSpPr>
            <a:spLocks noGrp="1"/>
          </p:cNvSpPr>
          <p:nvPr>
            <p:ph type="sldNum" sz="quarter" idx="5"/>
          </p:nvPr>
        </p:nvSpPr>
        <p:spPr/>
        <p:txBody>
          <a:bodyPr/>
          <a:lstStyle/>
          <a:p>
            <a:fld id="{673CFA22-897A-4D7A-9CEF-DE61C195676C}" type="slidenum">
              <a:rPr lang="en-HK" smtClean="0"/>
              <a:t>2</a:t>
            </a:fld>
            <a:endParaRPr lang="en-HK"/>
          </a:p>
        </p:txBody>
      </p:sp>
    </p:spTree>
    <p:extLst>
      <p:ext uri="{BB962C8B-B14F-4D97-AF65-F5344CB8AC3E}">
        <p14:creationId xmlns:p14="http://schemas.microsoft.com/office/powerpoint/2010/main" val="76454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r Benefit Advisers and Brokers | Compliancedashboard®">
            <a:extLst>
              <a:ext uri="{FF2B5EF4-FFF2-40B4-BE49-F238E27FC236}">
                <a16:creationId xmlns:a16="http://schemas.microsoft.com/office/drawing/2014/main" id="{72ABC3CC-4E89-48DC-BB33-34293FB4EF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7234" y="930408"/>
            <a:ext cx="11301984" cy="25712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Final project</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3BAE-37E9-4335-82CB-7C3AC8E76070}"/>
              </a:ext>
            </a:extLst>
          </p:cNvPr>
          <p:cNvSpPr>
            <a:spLocks noGrp="1"/>
          </p:cNvSpPr>
          <p:nvPr>
            <p:ph type="title"/>
          </p:nvPr>
        </p:nvSpPr>
        <p:spPr>
          <a:xfrm>
            <a:off x="581192" y="370670"/>
            <a:ext cx="11029616" cy="1188720"/>
          </a:xfrm>
        </p:spPr>
        <p:txBody>
          <a:bodyPr>
            <a:normAutofit/>
          </a:bodyPr>
          <a:lstStyle/>
          <a:p>
            <a:r>
              <a:rPr lang="en-HK" sz="2200" dirty="0"/>
              <a:t>Why is there a need for data analytics </a:t>
            </a:r>
            <a:br>
              <a:rPr lang="en-HK" sz="2200" dirty="0"/>
            </a:br>
            <a:r>
              <a:rPr lang="en-HK" sz="2200" dirty="0"/>
              <a:t>in corporate compliance?</a:t>
            </a:r>
          </a:p>
        </p:txBody>
      </p:sp>
      <p:graphicFrame>
        <p:nvGraphicFramePr>
          <p:cNvPr id="25" name="Content Placeholder 2">
            <a:extLst>
              <a:ext uri="{FF2B5EF4-FFF2-40B4-BE49-F238E27FC236}">
                <a16:creationId xmlns:a16="http://schemas.microsoft.com/office/drawing/2014/main" id="{4B0A088E-B615-4CD1-846F-F87BD5E2152C}"/>
              </a:ext>
            </a:extLst>
          </p:cNvPr>
          <p:cNvGraphicFramePr>
            <a:graphicFrameLocks noGrp="1"/>
          </p:cNvGraphicFramePr>
          <p:nvPr>
            <p:ph idx="1"/>
            <p:extLst>
              <p:ext uri="{D42A27DB-BD31-4B8C-83A1-F6EECF244321}">
                <p14:modId xmlns:p14="http://schemas.microsoft.com/office/powerpoint/2010/main" val="147700873"/>
              </p:ext>
            </p:extLst>
          </p:nvPr>
        </p:nvGraphicFramePr>
        <p:xfrm>
          <a:off x="581192" y="1709621"/>
          <a:ext cx="11029615" cy="4749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Slide Number Placeholder 2">
            <a:extLst>
              <a:ext uri="{FF2B5EF4-FFF2-40B4-BE49-F238E27FC236}">
                <a16:creationId xmlns:a16="http://schemas.microsoft.com/office/drawing/2014/main" id="{4D40DC1C-E467-492C-A1C1-AFBA1BC106BB}"/>
              </a:ext>
            </a:extLst>
          </p:cNvPr>
          <p:cNvSpPr>
            <a:spLocks noGrp="1"/>
          </p:cNvSpPr>
          <p:nvPr>
            <p:ph type="sldNum" sz="quarter" idx="12"/>
          </p:nvPr>
        </p:nvSpPr>
        <p:spPr>
          <a:xfrm>
            <a:off x="5567235" y="6459590"/>
            <a:ext cx="1052510" cy="365125"/>
          </a:xfrm>
        </p:spPr>
        <p:txBody>
          <a:bodyPr vert="horz" lIns="91440" tIns="45720" rIns="91440" bIns="45720" rtlCol="0" anchor="ctr">
            <a:normAutofit/>
          </a:bodyPr>
          <a:lstStyle/>
          <a:p>
            <a:pPr algn="ctr" defTabSz="457200">
              <a:spcAft>
                <a:spcPts val="600"/>
              </a:spcAft>
            </a:pPr>
            <a:fld id="{3A98EE3D-8CD1-4C3F-BD1C-C98C9596463C}" type="slidenum">
              <a:rPr lang="en-US" sz="1100" smtClean="0"/>
              <a:pPr algn="ctr" defTabSz="457200">
                <a:spcAft>
                  <a:spcPts val="600"/>
                </a:spcAft>
              </a:pPr>
              <a:t>2</a:t>
            </a:fld>
            <a:endParaRPr lang="en-US" sz="1100" dirty="0"/>
          </a:p>
        </p:txBody>
      </p:sp>
      <p:sp>
        <p:nvSpPr>
          <p:cNvPr id="16" name="TextBox 15">
            <a:extLst>
              <a:ext uri="{FF2B5EF4-FFF2-40B4-BE49-F238E27FC236}">
                <a16:creationId xmlns:a16="http://schemas.microsoft.com/office/drawing/2014/main" id="{53D2217A-20AF-4A0E-AA51-3333FC2DCF64}"/>
              </a:ext>
            </a:extLst>
          </p:cNvPr>
          <p:cNvSpPr txBox="1"/>
          <p:nvPr/>
        </p:nvSpPr>
        <p:spPr>
          <a:xfrm>
            <a:off x="10343626" y="9236"/>
            <a:ext cx="1661970" cy="211203"/>
          </a:xfrm>
          <a:prstGeom prst="rect">
            <a:avLst/>
          </a:prstGeom>
          <a:solidFill>
            <a:schemeClr val="accent6">
              <a:lumMod val="40000"/>
              <a:lumOff val="60000"/>
            </a:schemeClr>
          </a:solidFill>
        </p:spPr>
        <p:txBody>
          <a:bodyPr wrap="none" lIns="72000" tIns="36000" rIns="72000" bIns="36000" rtlCol="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Privileged &amp; Confidential</a:t>
            </a:r>
          </a:p>
        </p:txBody>
      </p:sp>
      <p:pic>
        <p:nvPicPr>
          <p:cNvPr id="6" name="Picture 5">
            <a:extLst>
              <a:ext uri="{FF2B5EF4-FFF2-40B4-BE49-F238E27FC236}">
                <a16:creationId xmlns:a16="http://schemas.microsoft.com/office/drawing/2014/main" id="{F5E689AD-7FB1-4B29-98AF-B1EF0BCA7613}"/>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7436396" y="547676"/>
            <a:ext cx="834707" cy="83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A picture containing drawing&#10;&#10;Description automatically generated">
            <a:extLst>
              <a:ext uri="{FF2B5EF4-FFF2-40B4-BE49-F238E27FC236}">
                <a16:creationId xmlns:a16="http://schemas.microsoft.com/office/drawing/2014/main" id="{56274ECB-6A6C-4A4E-B09D-08FBBFD3969C}"/>
              </a:ext>
            </a:extLst>
          </p:cNvPr>
          <p:cNvPicPr>
            <a:picLocks noChangeAspect="1"/>
          </p:cNvPicPr>
          <p:nvPr/>
        </p:nvPicPr>
        <p:blipFill>
          <a:blip r:embed="rId9"/>
          <a:stretch>
            <a:fillRect/>
          </a:stretch>
        </p:blipFill>
        <p:spPr>
          <a:xfrm>
            <a:off x="8534766" y="702213"/>
            <a:ext cx="2057400" cy="514350"/>
          </a:xfrm>
          <a:prstGeom prst="rect">
            <a:avLst/>
          </a:prstGeom>
        </p:spPr>
      </p:pic>
      <p:pic>
        <p:nvPicPr>
          <p:cNvPr id="8" name="Picture 2">
            <a:extLst>
              <a:ext uri="{FF2B5EF4-FFF2-40B4-BE49-F238E27FC236}">
                <a16:creationId xmlns:a16="http://schemas.microsoft.com/office/drawing/2014/main" id="{8FE0B6DA-F1D4-4A3D-AD3C-A7E6DFF8E766}"/>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0712415" y="495703"/>
            <a:ext cx="938476" cy="92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38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process</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descr="timeline">
            <a:extLst>
              <a:ext uri="{FF2B5EF4-FFF2-40B4-BE49-F238E27FC236}">
                <a16:creationId xmlns:a16="http://schemas.microsoft.com/office/drawing/2014/main" id="{773F347C-90A2-420B-B32B-BE096736AA5C}"/>
              </a:ext>
            </a:extLst>
          </p:cNvPr>
          <p:cNvGraphicFramePr/>
          <p:nvPr>
            <p:extLst>
              <p:ext uri="{D42A27DB-BD31-4B8C-83A1-F6EECF244321}">
                <p14:modId xmlns:p14="http://schemas.microsoft.com/office/powerpoint/2010/main" val="336269296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527F6D3-919E-4EC3-BA06-4CAE48A66AB6}"/>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Key takeaway</a:t>
            </a:r>
            <a:endParaRPr lang="en-HK">
              <a:solidFill>
                <a:schemeClr val="tx1">
                  <a:lumMod val="85000"/>
                  <a:lumOff val="15000"/>
                </a:schemeClr>
              </a:solidFill>
            </a:endParaRP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347B55F-9C10-439F-A709-363CA7FEFE82}"/>
              </a:ext>
            </a:extLst>
          </p:cNvPr>
          <p:cNvGraphicFramePr>
            <a:graphicFrameLocks noGrp="1"/>
          </p:cNvGraphicFramePr>
          <p:nvPr>
            <p:ph idx="1"/>
            <p:extLst>
              <p:ext uri="{D42A27DB-BD31-4B8C-83A1-F6EECF244321}">
                <p14:modId xmlns:p14="http://schemas.microsoft.com/office/powerpoint/2010/main" val="304206785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35926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275</Words>
  <Application>Microsoft Office PowerPoint</Application>
  <PresentationFormat>Widescreen</PresentationFormat>
  <Paragraphs>27</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Franklin Gothic Book</vt:lpstr>
      <vt:lpstr>Franklin Gothic Demi</vt:lpstr>
      <vt:lpstr>Gill Sans MT</vt:lpstr>
      <vt:lpstr>Wingdings 2</vt:lpstr>
      <vt:lpstr>DividendVTI</vt:lpstr>
      <vt:lpstr>Final project</vt:lpstr>
      <vt:lpstr>Why is there a need for data analytics  in corporate compliance?</vt:lpstr>
      <vt:lpstr>process</vt:lpstr>
      <vt:lpstr>Key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Michallet, Grace</dc:creator>
  <cp:lastModifiedBy>Michallet, Grace</cp:lastModifiedBy>
  <cp:revision>2</cp:revision>
  <dcterms:created xsi:type="dcterms:W3CDTF">2021-06-05T12:17:50Z</dcterms:created>
  <dcterms:modified xsi:type="dcterms:W3CDTF">2021-06-05T12:19:00Z</dcterms:modified>
</cp:coreProperties>
</file>