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315" r:id="rId5"/>
    <p:sldId id="316" r:id="rId6"/>
    <p:sldId id="317" r:id="rId7"/>
    <p:sldId id="31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62A4A-1A19-41BB-BA25-A714DD41AB11}" v="2" dt="2021-05-01T12:38:33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563" autoAdjust="0"/>
  </p:normalViewPr>
  <p:slideViewPr>
    <p:cSldViewPr snapToGrid="0">
      <p:cViewPr varScale="1">
        <p:scale>
          <a:sx n="65" d="100"/>
          <a:sy n="65" d="100"/>
        </p:scale>
        <p:origin x="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Sabermetrics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858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nlahman.com/baseball-archive/statist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Project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endParaRPr sz="3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06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24664" y="1113764"/>
            <a:ext cx="6108179" cy="462432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5940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Demographics: </a:t>
            </a:r>
          </a:p>
          <a:p>
            <a:pPr marL="936000"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http://www.seanlahman.com/baseball-archive/statistics/</a:t>
            </a: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36000" lvl="3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36000" lvl="3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40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Statistical Information:</a:t>
            </a:r>
          </a:p>
          <a:p>
            <a:pPr marL="936000"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https://baseballsavant.mlb.com/savant-player/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8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SQL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Data Base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EAF5E-249C-4582-9661-2B4CAEBE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84" y="711714"/>
            <a:ext cx="7223988" cy="542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E57AFF-07F8-4C50-9EB2-7A43A621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0DB3-E043-419D-B6A6-128A6CD5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AC9602-2F3A-4383-ADAD-04A9E46B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8959" y="2181225"/>
            <a:ext cx="4074082" cy="3678238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9D18FA4-2707-4B42-B38B-94F94678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8EAD3-17C7-4344-8D0E-EA24EA46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0FCF26-87E5-444D-894B-485AB1525803}"/>
              </a:ext>
            </a:extLst>
          </p:cNvPr>
          <p:cNvSpPr txBox="1">
            <a:spLocks/>
          </p:cNvSpPr>
          <p:nvPr/>
        </p:nvSpPr>
        <p:spPr>
          <a:xfrm>
            <a:off x="959157" y="1113764"/>
            <a:ext cx="326974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FFFFFF"/>
                </a:solidFill>
              </a:rPr>
              <a:t>Web scrape</a:t>
            </a:r>
          </a:p>
          <a:p>
            <a:r>
              <a:rPr lang="en-US" sz="3000" dirty="0">
                <a:solidFill>
                  <a:srgbClr val="FFFFFF"/>
                </a:solidFill>
              </a:rPr>
              <a:t>With</a:t>
            </a:r>
          </a:p>
          <a:p>
            <a:r>
              <a:rPr lang="en-US" sz="3000" dirty="0">
                <a:solidFill>
                  <a:srgbClr val="FFFFFF"/>
                </a:solidFill>
              </a:rPr>
              <a:t>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6A3B85-FC3B-45CB-B4AE-74CE16D3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93" y="702156"/>
            <a:ext cx="8395724" cy="5453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34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0DB3-E043-419D-B6A6-128A6CD5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AC9602-2F3A-4383-ADAD-04A9E46B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8959" y="2181225"/>
            <a:ext cx="4074082" cy="3678238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9D18FA4-2707-4B42-B38B-94F94678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8EAD3-17C7-4344-8D0E-EA24EA46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0FCF26-87E5-444D-894B-485AB1525803}"/>
              </a:ext>
            </a:extLst>
          </p:cNvPr>
          <p:cNvSpPr txBox="1">
            <a:spLocks/>
          </p:cNvSpPr>
          <p:nvPr/>
        </p:nvSpPr>
        <p:spPr>
          <a:xfrm>
            <a:off x="959157" y="1113764"/>
            <a:ext cx="326974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FFFFFF"/>
                </a:solidFill>
              </a:rPr>
              <a:t>Build</a:t>
            </a:r>
          </a:p>
          <a:p>
            <a:r>
              <a:rPr lang="en-US" sz="3000" dirty="0">
                <a:solidFill>
                  <a:srgbClr val="FFFFFF"/>
                </a:solidFill>
              </a:rPr>
              <a:t>Flask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8363B-FD58-4BDA-A3C8-D135EA8E5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994" y="688434"/>
            <a:ext cx="8390499" cy="5474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39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0DB3-E043-419D-B6A6-128A6CD5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AC9602-2F3A-4383-ADAD-04A9E46B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8959" y="2181225"/>
            <a:ext cx="4074082" cy="3678238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9D18FA4-2707-4B42-B38B-94F94678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8EAD3-17C7-4344-8D0E-EA24EA46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0FCF26-87E5-444D-894B-485AB1525803}"/>
              </a:ext>
            </a:extLst>
          </p:cNvPr>
          <p:cNvSpPr txBox="1">
            <a:spLocks/>
          </p:cNvSpPr>
          <p:nvPr/>
        </p:nvSpPr>
        <p:spPr>
          <a:xfrm>
            <a:off x="959157" y="1113764"/>
            <a:ext cx="326974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 err="1">
                <a:solidFill>
                  <a:srgbClr val="FFFFFF"/>
                </a:solidFill>
              </a:rPr>
              <a:t>Javascript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227B4-65CF-4B99-AAEC-625C1EA16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26" y="658813"/>
            <a:ext cx="5400675" cy="520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B72F5D-EC5F-4082-AED6-CAD024082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398" y="216002"/>
            <a:ext cx="4524375" cy="641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0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0DB3-E043-419D-B6A6-128A6CD5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AC9602-2F3A-4383-ADAD-04A9E46B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8959" y="2181225"/>
            <a:ext cx="4074082" cy="3678238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9D18FA4-2707-4B42-B38B-94F94678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8EAD3-17C7-4344-8D0E-EA24EA46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0FCF26-87E5-444D-894B-485AB1525803}"/>
              </a:ext>
            </a:extLst>
          </p:cNvPr>
          <p:cNvSpPr txBox="1">
            <a:spLocks/>
          </p:cNvSpPr>
          <p:nvPr/>
        </p:nvSpPr>
        <p:spPr>
          <a:xfrm>
            <a:off x="959157" y="1113764"/>
            <a:ext cx="326974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FFFFFF"/>
                </a:solidFill>
              </a:rPr>
              <a:t>HTML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83697-2E22-4E96-B74C-CBE3195CE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25" y="348005"/>
            <a:ext cx="6765689" cy="6155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2268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Web4170</Template>
  <TotalTime>2382</TotalTime>
  <Words>56</Words>
  <Application>Microsoft Office PowerPoint</Application>
  <PresentationFormat>Widescreen</PresentationFormat>
  <Paragraphs>23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Project 2</vt:lpstr>
      <vt:lpstr>sources</vt:lpstr>
      <vt:lpstr>SQL Data Base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Cuervo</dc:creator>
  <cp:lastModifiedBy>Javier Cuervo</cp:lastModifiedBy>
  <cp:revision>5</cp:revision>
  <dcterms:created xsi:type="dcterms:W3CDTF">2021-03-18T23:06:47Z</dcterms:created>
  <dcterms:modified xsi:type="dcterms:W3CDTF">2021-05-01T13:18:54Z</dcterms:modified>
</cp:coreProperties>
</file>