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66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B74-3D35-454A-BEE6-0CFF2005D64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4C1B-1B86-4C9A-8632-72C9DDD5AD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B74-3D35-454A-BEE6-0CFF2005D64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4C1B-1B86-4C9A-8632-72C9DDD5AD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B74-3D35-454A-BEE6-0CFF2005D64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4C1B-1B86-4C9A-8632-72C9DDD5AD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B74-3D35-454A-BEE6-0CFF2005D64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4C1B-1B86-4C9A-8632-72C9DDD5AD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B74-3D35-454A-BEE6-0CFF2005D64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4C1B-1B86-4C9A-8632-72C9DDD5AD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7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B74-3D35-454A-BEE6-0CFF2005D64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4C1B-1B86-4C9A-8632-72C9DDD5AD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B74-3D35-454A-BEE6-0CFF2005D64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4C1B-1B86-4C9A-8632-72C9DDD5AD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B74-3D35-454A-BEE6-0CFF2005D64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4C1B-1B86-4C9A-8632-72C9DDD5AD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B74-3D35-454A-BEE6-0CFF2005D64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4C1B-1B86-4C9A-8632-72C9DDD5AD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6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B74-3D35-454A-BEE6-0CFF2005D64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4C1B-1B86-4C9A-8632-72C9DDD5AD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9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B74-3D35-454A-BEE6-0CFF2005D64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4C1B-1B86-4C9A-8632-72C9DDD5AD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B74-3D35-454A-BEE6-0CFF2005D64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4C1B-1B86-4C9A-8632-72C9DDD5AD8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3343" t="26803" r="69923" b="13404"/>
          <a:stretch/>
        </p:blipFill>
        <p:spPr>
          <a:xfrm>
            <a:off x="680988" y="844377"/>
            <a:ext cx="4594396" cy="461713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61646" y="281354"/>
            <a:ext cx="611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an existing directory, where all result files will be written</a:t>
            </a:r>
            <a:endParaRPr lang="en-US" dirty="0"/>
          </a:p>
        </p:txBody>
      </p:sp>
      <p:cxnSp>
        <p:nvCxnSpPr>
          <p:cNvPr id="5" name="Connecteur droit avec flèche 4"/>
          <p:cNvCxnSpPr>
            <a:endCxn id="7" idx="1"/>
          </p:cNvCxnSpPr>
          <p:nvPr/>
        </p:nvCxnSpPr>
        <p:spPr>
          <a:xfrm>
            <a:off x="1556238" y="2206869"/>
            <a:ext cx="47302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286500" y="2022203"/>
            <a:ext cx="442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 mesh (MED file)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497515" y="2962979"/>
            <a:ext cx="442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all options in “Job parameters” and “Optimization parameters” tabs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6163407" y="4466464"/>
            <a:ext cx="442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files and paths are shown here</a:t>
            </a:r>
            <a:endParaRPr lang="en-US" dirty="0"/>
          </a:p>
        </p:txBody>
      </p:sp>
      <p:cxnSp>
        <p:nvCxnSpPr>
          <p:cNvPr id="9" name="Connecteur droit avec flèche 8"/>
          <p:cNvCxnSpPr>
            <a:endCxn id="8" idx="1"/>
          </p:cNvCxnSpPr>
          <p:nvPr/>
        </p:nvCxnSpPr>
        <p:spPr>
          <a:xfrm>
            <a:off x="3415811" y="4651130"/>
            <a:ext cx="27475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4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3" y="1598409"/>
            <a:ext cx="4809760" cy="46393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70073" y="720941"/>
            <a:ext cx="86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boundary conditions, based on mesh groups that are part of the selected mesh.</a:t>
            </a:r>
            <a:endParaRPr lang="en-US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1019908" y="1090273"/>
            <a:ext cx="1477107" cy="2593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2039817" y="993531"/>
            <a:ext cx="3050929" cy="2690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491806" y="1877089"/>
            <a:ext cx="4256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Boundary conditions options are displayed and can be edited, when a boundary condition is selected.</a:t>
            </a:r>
          </a:p>
          <a:p>
            <a:endParaRPr lang="en-US" dirty="0"/>
          </a:p>
          <a:p>
            <a:r>
              <a:rPr lang="en-US" dirty="0" smtClean="0"/>
              <a:t>Make sure all rigid body motions are blocked.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3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1547380"/>
            <a:ext cx="4768382" cy="455338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931079" y="4023442"/>
            <a:ext cx="4256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default (button “Use default”), one load case is created per force boundary condition.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7529" y="4971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Combine boundary conditions to create load cases. Displacement boundary conditions are active for all load cases.</a:t>
            </a: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070847" y="1090273"/>
            <a:ext cx="426169" cy="1276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50776" y="2510118"/>
            <a:ext cx="977153" cy="36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931079" y="2047563"/>
            <a:ext cx="425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load cases to display the attributed boundary conditions</a:t>
            </a:r>
            <a:endParaRPr lang="en-US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 flipV="1">
            <a:off x="4150659" y="3056965"/>
            <a:ext cx="2741392" cy="1126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8" idx="1"/>
          </p:cNvCxnSpPr>
          <p:nvPr/>
        </p:nvCxnSpPr>
        <p:spPr>
          <a:xfrm flipH="1">
            <a:off x="5450541" y="2370729"/>
            <a:ext cx="1480538" cy="1815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3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62427" t="31455" r="21368" b="13104"/>
          <a:stretch/>
        </p:blipFill>
        <p:spPr>
          <a:xfrm>
            <a:off x="895727" y="2236865"/>
            <a:ext cx="4123300" cy="39674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086" y="2503565"/>
            <a:ext cx="4643438" cy="357760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27529" y="4971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Open the Run dialog and run the optimization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47837" y="1119034"/>
            <a:ext cx="450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Informations</a:t>
            </a:r>
            <a:r>
              <a:rPr lang="en-US" dirty="0" smtClean="0"/>
              <a:t> are displayed in real-time</a:t>
            </a:r>
            <a:endParaRPr lang="en-US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6119446" y="1488366"/>
            <a:ext cx="281355" cy="1263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08622" y="1764901"/>
            <a:ext cx="450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message file content is displayed here</a:t>
            </a:r>
            <a:endParaRPr lang="en-US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8006517" y="2113908"/>
            <a:ext cx="1207821" cy="24668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4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62427" t="31455" r="21368" b="13104"/>
          <a:stretch/>
        </p:blipFill>
        <p:spPr>
          <a:xfrm>
            <a:off x="895727" y="2236865"/>
            <a:ext cx="4123300" cy="39674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086" y="2503565"/>
            <a:ext cx="4643438" cy="357760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27529" y="4971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Open the Run dialog and run the optimization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47837" y="1119034"/>
            <a:ext cx="450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Informations</a:t>
            </a:r>
            <a:r>
              <a:rPr lang="en-US" dirty="0" smtClean="0"/>
              <a:t> are displayed in real-time</a:t>
            </a:r>
            <a:endParaRPr lang="en-US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6119446" y="1488366"/>
            <a:ext cx="281355" cy="1263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08622" y="1764901"/>
            <a:ext cx="450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message file content is displayed here</a:t>
            </a:r>
            <a:endParaRPr lang="en-US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8006517" y="2113908"/>
            <a:ext cx="1207821" cy="24668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4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5" y="693153"/>
            <a:ext cx="2333625" cy="5981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3759" y="13039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790436" y="6931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Summary of </a:t>
            </a:r>
            <a:r>
              <a:rPr lang="en-US" dirty="0" err="1" smtClean="0"/>
              <a:t>SEDtarget</a:t>
            </a:r>
            <a:r>
              <a:rPr lang="en-US" dirty="0" smtClean="0"/>
              <a:t> and volume evolution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11680" y="2337315"/>
            <a:ext cx="5254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Stress histograms for both materials (if not bi-material, ignore “mat2”, which corresponds to voids)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2556" y="693153"/>
            <a:ext cx="2309124" cy="502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2556" y="2186359"/>
            <a:ext cx="2309124" cy="952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8055" y="4674583"/>
            <a:ext cx="2309124" cy="460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93721" y="4674583"/>
            <a:ext cx="525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Visualization file to open in </a:t>
            </a:r>
            <a:r>
              <a:rPr lang="en-US" dirty="0" err="1" smtClean="0"/>
              <a:t>Paraview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2556" y="5674718"/>
            <a:ext cx="2309124" cy="460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93721" y="5674718"/>
            <a:ext cx="525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Smoothed STL file of the final shape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825128"/>
            <a:ext cx="3296726" cy="26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65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206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4</cp:revision>
  <dcterms:created xsi:type="dcterms:W3CDTF">2023-11-09T16:16:56Z</dcterms:created>
  <dcterms:modified xsi:type="dcterms:W3CDTF">2023-11-09T16:44:07Z</dcterms:modified>
</cp:coreProperties>
</file>