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43BE-2A56-4554-8EF4-A82EABC19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5E6859-6BA4-45D0-BF5E-7C13DCF094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00288-2527-4AE3-85CE-736367046611}"/>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83F610AE-A9FE-48F5-A0CE-9CC4B100D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0DC98-D2A3-4AC5-BA34-A34731BF2776}"/>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342861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9260-961A-47E1-A8FA-8852341C8F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DA012-C3E2-45BF-9AC0-9F3936E117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D6B3D-645F-4076-955D-1F9D94DD6086}"/>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DE53781C-EA09-4F8E-8D10-C1FB405CD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26862-E048-46B6-8F6D-AC55480900D7}"/>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329190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E0A11-DAE9-45B3-BD29-8CE8B0AFBA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F3BB7-D4EE-49F3-B92F-0901B9FDDA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79581-67A7-437C-A0CB-4DC8F063F8B2}"/>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89A5377E-E100-4954-BD56-42345627E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0D38E-F427-46EF-A05E-4968283289AE}"/>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412714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DACE-368D-4C4A-93C0-601FDC561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0C313-5C18-4211-84D1-3742B8BE6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CD07C-52AD-445F-BC77-0A9D430A62DD}"/>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875E9016-A1BA-4ECB-8BD1-677D9F362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B58C3-2391-4637-B4D6-09E37B290F31}"/>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206235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A87B-A6AF-4EE9-97F9-39B27D394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76810A-E260-4DF2-829F-FC84B8D84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DA38B-9BFA-4730-B903-F859D264EEB9}"/>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47615356-5480-488A-A6C6-3BF3F761E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7A468-124E-4DD3-9831-AE8B953F982B}"/>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262289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D53D-4457-4847-95C5-5065DE3DAF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41E29-26DE-4241-9386-C344A7B18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C7150-E880-41FD-99BD-326AC8783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2FECF-B86B-4E13-A412-266A73D22CDC}"/>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6" name="Footer Placeholder 5">
            <a:extLst>
              <a:ext uri="{FF2B5EF4-FFF2-40B4-BE49-F238E27FC236}">
                <a16:creationId xmlns:a16="http://schemas.microsoft.com/office/drawing/2014/main" id="{49166AE1-3F49-4F6A-9F79-0D7A6895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D6BFC-096F-4EBB-8B0D-EA21C9C66B95}"/>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167227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1B154-9381-44ED-AF3E-44F15EBBA4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FE4435-C461-4C92-A685-757D439EC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1BDEA8-7A7B-4016-9FAE-C1BED4143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9A54B-FCAB-4AA4-8EF5-D97F1AD94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57CB0-39AC-4B2D-B598-15507F67C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2ABA96-3E55-4F69-8C32-18862D092181}"/>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8" name="Footer Placeholder 7">
            <a:extLst>
              <a:ext uri="{FF2B5EF4-FFF2-40B4-BE49-F238E27FC236}">
                <a16:creationId xmlns:a16="http://schemas.microsoft.com/office/drawing/2014/main" id="{8650E01D-3740-4778-A38E-A2C66A5CD6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9E8AF-B7E3-4B12-A5B8-11AAD55B936A}"/>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12841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196D-3818-4B79-8652-D8CEDE973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8CA4E2-3FD5-4DEE-BF6F-A0B6DEFE5EDF}"/>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4" name="Footer Placeholder 3">
            <a:extLst>
              <a:ext uri="{FF2B5EF4-FFF2-40B4-BE49-F238E27FC236}">
                <a16:creationId xmlns:a16="http://schemas.microsoft.com/office/drawing/2014/main" id="{56077A1F-AF72-4810-9B99-FB90E38033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174CA7-D02E-4065-BC03-6D441EC746FC}"/>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361308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85F45-49D2-4BFE-87ED-AF7FD57E6B36}"/>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3" name="Footer Placeholder 2">
            <a:extLst>
              <a:ext uri="{FF2B5EF4-FFF2-40B4-BE49-F238E27FC236}">
                <a16:creationId xmlns:a16="http://schemas.microsoft.com/office/drawing/2014/main" id="{23F42E3A-FBB5-486A-878A-B863AD5B9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4F6D2D-7607-4B5F-8353-FA4B61B68224}"/>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2676421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3096-3157-46FB-84EB-DA2B7F881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7EDD9-993B-4983-B29B-3DA9B2A4E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92A245-6585-4E99-BB02-89754E861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D0271-2004-4864-8C19-02304493CDC2}"/>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6" name="Footer Placeholder 5">
            <a:extLst>
              <a:ext uri="{FF2B5EF4-FFF2-40B4-BE49-F238E27FC236}">
                <a16:creationId xmlns:a16="http://schemas.microsoft.com/office/drawing/2014/main" id="{7E6D8163-5306-4E74-A115-E3DEAC6E9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0D5B09-8CB4-4675-8A5C-9208D7DE3774}"/>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154936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AE8A-F642-4CD0-95F0-8B3507A76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7A05FF-F240-44CA-ABBF-12E8B1515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62A0AD-6176-41D2-B860-DBEB14FD2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D129A-D2A5-42B4-9265-E05B10EAC9BA}"/>
              </a:ext>
            </a:extLst>
          </p:cNvPr>
          <p:cNvSpPr>
            <a:spLocks noGrp="1"/>
          </p:cNvSpPr>
          <p:nvPr>
            <p:ph type="dt" sz="half" idx="10"/>
          </p:nvPr>
        </p:nvSpPr>
        <p:spPr/>
        <p:txBody>
          <a:bodyPr/>
          <a:lstStyle/>
          <a:p>
            <a:fld id="{4768DAE8-202D-4443-B284-E55BEF58EE43}" type="datetimeFigureOut">
              <a:rPr lang="en-US" smtClean="0"/>
              <a:t>8/2/2020</a:t>
            </a:fld>
            <a:endParaRPr lang="en-US"/>
          </a:p>
        </p:txBody>
      </p:sp>
      <p:sp>
        <p:nvSpPr>
          <p:cNvPr id="6" name="Footer Placeholder 5">
            <a:extLst>
              <a:ext uri="{FF2B5EF4-FFF2-40B4-BE49-F238E27FC236}">
                <a16:creationId xmlns:a16="http://schemas.microsoft.com/office/drawing/2014/main" id="{2A040DBA-1244-4503-986B-FD01153DD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8ADD0-3EB2-41D0-81DE-335F4A8D7566}"/>
              </a:ext>
            </a:extLst>
          </p:cNvPr>
          <p:cNvSpPr>
            <a:spLocks noGrp="1"/>
          </p:cNvSpPr>
          <p:nvPr>
            <p:ph type="sldNum" sz="quarter" idx="12"/>
          </p:nvPr>
        </p:nvSpPr>
        <p:spPr/>
        <p:txBody>
          <a:bodyPr/>
          <a:lstStyle/>
          <a:p>
            <a:fld id="{C5D75E1C-82E8-4621-B646-4A872B875F98}" type="slidenum">
              <a:rPr lang="en-US" smtClean="0"/>
              <a:t>‹#›</a:t>
            </a:fld>
            <a:endParaRPr lang="en-US"/>
          </a:p>
        </p:txBody>
      </p:sp>
    </p:spTree>
    <p:extLst>
      <p:ext uri="{BB962C8B-B14F-4D97-AF65-F5344CB8AC3E}">
        <p14:creationId xmlns:p14="http://schemas.microsoft.com/office/powerpoint/2010/main" val="161519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C43AA-8125-4F4D-9BE0-10CBA2DA7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AC2137-8C51-4ADA-9F92-EA8A10786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BDF59-DD29-4BE0-9BA6-EF775A54C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8DAE8-202D-4443-B284-E55BEF58EE43}" type="datetimeFigureOut">
              <a:rPr lang="en-US" smtClean="0"/>
              <a:t>8/2/2020</a:t>
            </a:fld>
            <a:endParaRPr lang="en-US"/>
          </a:p>
        </p:txBody>
      </p:sp>
      <p:sp>
        <p:nvSpPr>
          <p:cNvPr id="5" name="Footer Placeholder 4">
            <a:extLst>
              <a:ext uri="{FF2B5EF4-FFF2-40B4-BE49-F238E27FC236}">
                <a16:creationId xmlns:a16="http://schemas.microsoft.com/office/drawing/2014/main" id="{1EC1B023-13F0-4F71-BA00-3E7AF4C20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B7F6AA-4ECD-4541-BD1B-106B07F1D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75E1C-82E8-4621-B646-4A872B875F98}" type="slidenum">
              <a:rPr lang="en-US" smtClean="0"/>
              <a:t>‹#›</a:t>
            </a:fld>
            <a:endParaRPr lang="en-US"/>
          </a:p>
        </p:txBody>
      </p:sp>
    </p:spTree>
    <p:extLst>
      <p:ext uri="{BB962C8B-B14F-4D97-AF65-F5344CB8AC3E}">
        <p14:creationId xmlns:p14="http://schemas.microsoft.com/office/powerpoint/2010/main" val="3204672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arades@app.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Right 11">
            <a:extLst>
              <a:ext uri="{FF2B5EF4-FFF2-40B4-BE49-F238E27FC236}">
                <a16:creationId xmlns:a16="http://schemas.microsoft.com/office/drawing/2014/main" id="{66AF4C14-8D24-4C07-B34F-1E33DB0E0959}"/>
              </a:ext>
            </a:extLst>
          </p:cNvPr>
          <p:cNvSpPr/>
          <p:nvPr/>
        </p:nvSpPr>
        <p:spPr>
          <a:xfrm rot="10800000">
            <a:off x="5303651" y="858216"/>
            <a:ext cx="1278654" cy="584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0BD1199-9F4A-4777-B8B0-9108761A8784}"/>
              </a:ext>
            </a:extLst>
          </p:cNvPr>
          <p:cNvSpPr/>
          <p:nvPr/>
        </p:nvSpPr>
        <p:spPr>
          <a:xfrm>
            <a:off x="6669899" y="482837"/>
            <a:ext cx="3035938" cy="27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27E2D5A-7ED2-4923-8CAE-FEFC22115E3F}"/>
              </a:ext>
            </a:extLst>
          </p:cNvPr>
          <p:cNvSpPr/>
          <p:nvPr/>
        </p:nvSpPr>
        <p:spPr>
          <a:xfrm>
            <a:off x="6669899" y="746485"/>
            <a:ext cx="3035938" cy="441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3AB7CC3-97C2-452E-829A-ED9378769877}"/>
              </a:ext>
            </a:extLst>
          </p:cNvPr>
          <p:cNvSpPr/>
          <p:nvPr/>
        </p:nvSpPr>
        <p:spPr>
          <a:xfrm>
            <a:off x="6678453" y="2799684"/>
            <a:ext cx="3027383" cy="92949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Playing Ball</a:t>
            </a:r>
          </a:p>
        </p:txBody>
      </p:sp>
      <p:sp>
        <p:nvSpPr>
          <p:cNvPr id="21" name="Rectangle 20">
            <a:extLst>
              <a:ext uri="{FF2B5EF4-FFF2-40B4-BE49-F238E27FC236}">
                <a16:creationId xmlns:a16="http://schemas.microsoft.com/office/drawing/2014/main" id="{E11FFBE2-33AA-4CE4-865D-F497053C9301}"/>
              </a:ext>
            </a:extLst>
          </p:cNvPr>
          <p:cNvSpPr/>
          <p:nvPr/>
        </p:nvSpPr>
        <p:spPr>
          <a:xfrm>
            <a:off x="6678454" y="4018678"/>
            <a:ext cx="3027383" cy="917713"/>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Start/Pause</a:t>
            </a:r>
          </a:p>
        </p:txBody>
      </p:sp>
      <p:sp>
        <p:nvSpPr>
          <p:cNvPr id="22" name="Rectangle 21">
            <a:extLst>
              <a:ext uri="{FF2B5EF4-FFF2-40B4-BE49-F238E27FC236}">
                <a16:creationId xmlns:a16="http://schemas.microsoft.com/office/drawing/2014/main" id="{1819ED48-EBDE-4C3D-9515-6B474669B7BE}"/>
              </a:ext>
            </a:extLst>
          </p:cNvPr>
          <p:cNvSpPr/>
          <p:nvPr/>
        </p:nvSpPr>
        <p:spPr>
          <a:xfrm>
            <a:off x="6669899" y="1521776"/>
            <a:ext cx="3027383" cy="9282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0:45</a:t>
            </a:r>
          </a:p>
        </p:txBody>
      </p:sp>
      <p:sp>
        <p:nvSpPr>
          <p:cNvPr id="8" name="Rectangle 7">
            <a:extLst>
              <a:ext uri="{FF2B5EF4-FFF2-40B4-BE49-F238E27FC236}">
                <a16:creationId xmlns:a16="http://schemas.microsoft.com/office/drawing/2014/main" id="{41DDB756-DCAE-496A-999C-EE6BF9F12512}"/>
              </a:ext>
            </a:extLst>
          </p:cNvPr>
          <p:cNvSpPr/>
          <p:nvPr/>
        </p:nvSpPr>
        <p:spPr>
          <a:xfrm>
            <a:off x="7065764" y="774623"/>
            <a:ext cx="2833661" cy="707886"/>
          </a:xfrm>
          <a:prstGeom prst="rect">
            <a:avLst/>
          </a:prstGeom>
          <a:noFill/>
        </p:spPr>
        <p:txBody>
          <a:bodyPr wrap="squar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Charades</a:t>
            </a:r>
          </a:p>
        </p:txBody>
      </p:sp>
      <p:pic>
        <p:nvPicPr>
          <p:cNvPr id="16" name="Picture 15">
            <a:extLst>
              <a:ext uri="{FF2B5EF4-FFF2-40B4-BE49-F238E27FC236}">
                <a16:creationId xmlns:a16="http://schemas.microsoft.com/office/drawing/2014/main" id="{E9A3D670-F9F4-4E98-B757-5DB2E1734858}"/>
              </a:ext>
            </a:extLst>
          </p:cNvPr>
          <p:cNvPicPr>
            <a:picLocks noChangeAspect="1"/>
          </p:cNvPicPr>
          <p:nvPr/>
        </p:nvPicPr>
        <p:blipFill>
          <a:blip r:embed="rId2"/>
          <a:stretch>
            <a:fillRect/>
          </a:stretch>
        </p:blipFill>
        <p:spPr>
          <a:xfrm>
            <a:off x="6863621" y="916806"/>
            <a:ext cx="553576" cy="423519"/>
          </a:xfrm>
          <a:prstGeom prst="rect">
            <a:avLst/>
          </a:prstGeom>
        </p:spPr>
      </p:pic>
      <p:sp>
        <p:nvSpPr>
          <p:cNvPr id="25" name="Rectangle 24">
            <a:extLst>
              <a:ext uri="{FF2B5EF4-FFF2-40B4-BE49-F238E27FC236}">
                <a16:creationId xmlns:a16="http://schemas.microsoft.com/office/drawing/2014/main" id="{D6A347D9-56D9-4CB2-9B93-B04014168241}"/>
              </a:ext>
            </a:extLst>
          </p:cNvPr>
          <p:cNvSpPr/>
          <p:nvPr/>
        </p:nvSpPr>
        <p:spPr>
          <a:xfrm>
            <a:off x="2019181" y="482837"/>
            <a:ext cx="3035938" cy="270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2B86FD9-58A5-4CAD-A074-042827BDBC58}"/>
              </a:ext>
            </a:extLst>
          </p:cNvPr>
          <p:cNvSpPr/>
          <p:nvPr/>
        </p:nvSpPr>
        <p:spPr>
          <a:xfrm>
            <a:off x="2019181" y="746485"/>
            <a:ext cx="3035938" cy="44186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896022D7-384A-4EED-81AA-4E3EDB6E400A}"/>
              </a:ext>
            </a:extLst>
          </p:cNvPr>
          <p:cNvSpPr/>
          <p:nvPr/>
        </p:nvSpPr>
        <p:spPr>
          <a:xfrm>
            <a:off x="2027735" y="1618925"/>
            <a:ext cx="3027383" cy="488896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78B7D9F-03E6-456B-96E3-413FB861A5B2}"/>
              </a:ext>
            </a:extLst>
          </p:cNvPr>
          <p:cNvSpPr/>
          <p:nvPr/>
        </p:nvSpPr>
        <p:spPr>
          <a:xfrm>
            <a:off x="2415046" y="774623"/>
            <a:ext cx="2833661" cy="707886"/>
          </a:xfrm>
          <a:prstGeom prst="rect">
            <a:avLst/>
          </a:prstGeom>
          <a:noFill/>
        </p:spPr>
        <p:txBody>
          <a:bodyPr wrap="square" lIns="91440" tIns="45720" rIns="91440" bIns="45720">
            <a:spAutoFit/>
          </a:bodyPr>
          <a:lstStyle/>
          <a:p>
            <a:pPr algn="ctr"/>
            <a:r>
              <a:rPr lang="en-US" sz="4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Charades</a:t>
            </a:r>
          </a:p>
        </p:txBody>
      </p:sp>
      <p:sp>
        <p:nvSpPr>
          <p:cNvPr id="31" name="TextBox 30">
            <a:extLst>
              <a:ext uri="{FF2B5EF4-FFF2-40B4-BE49-F238E27FC236}">
                <a16:creationId xmlns:a16="http://schemas.microsoft.com/office/drawing/2014/main" id="{4DE6CC36-67FC-434F-8C7D-1FF5B5108EF8}"/>
              </a:ext>
            </a:extLst>
          </p:cNvPr>
          <p:cNvSpPr txBox="1"/>
          <p:nvPr/>
        </p:nvSpPr>
        <p:spPr>
          <a:xfrm rot="20392675">
            <a:off x="4221266" y="1314537"/>
            <a:ext cx="954801" cy="230832"/>
          </a:xfrm>
          <a:prstGeom prst="rect">
            <a:avLst/>
          </a:prstGeom>
          <a:noFill/>
        </p:spPr>
        <p:txBody>
          <a:bodyPr wrap="square" rtlCol="0">
            <a:spAutoFit/>
          </a:bodyPr>
          <a:lstStyle/>
          <a:p>
            <a:pPr algn="ctr"/>
            <a:r>
              <a:rPr lang="en-US" sz="900" dirty="0">
                <a:solidFill>
                  <a:srgbClr val="FF0000"/>
                </a:solidFill>
              </a:rPr>
              <a:t>Alpha 0.0.1</a:t>
            </a:r>
          </a:p>
        </p:txBody>
      </p:sp>
      <p:pic>
        <p:nvPicPr>
          <p:cNvPr id="32" name="Picture 31">
            <a:extLst>
              <a:ext uri="{FF2B5EF4-FFF2-40B4-BE49-F238E27FC236}">
                <a16:creationId xmlns:a16="http://schemas.microsoft.com/office/drawing/2014/main" id="{8CD3386B-66D2-4320-BDEB-3707BADB5255}"/>
              </a:ext>
            </a:extLst>
          </p:cNvPr>
          <p:cNvPicPr>
            <a:picLocks noChangeAspect="1"/>
          </p:cNvPicPr>
          <p:nvPr/>
        </p:nvPicPr>
        <p:blipFill>
          <a:blip r:embed="rId2"/>
          <a:stretch>
            <a:fillRect/>
          </a:stretch>
        </p:blipFill>
        <p:spPr>
          <a:xfrm>
            <a:off x="2171713" y="925044"/>
            <a:ext cx="553576" cy="423519"/>
          </a:xfrm>
          <a:prstGeom prst="rect">
            <a:avLst/>
          </a:prstGeom>
        </p:spPr>
      </p:pic>
      <p:sp>
        <p:nvSpPr>
          <p:cNvPr id="33" name="TextBox 32">
            <a:extLst>
              <a:ext uri="{FF2B5EF4-FFF2-40B4-BE49-F238E27FC236}">
                <a16:creationId xmlns:a16="http://schemas.microsoft.com/office/drawing/2014/main" id="{4F651181-5444-49E3-AAFB-ECABAE916735}"/>
              </a:ext>
            </a:extLst>
          </p:cNvPr>
          <p:cNvSpPr txBox="1"/>
          <p:nvPr/>
        </p:nvSpPr>
        <p:spPr>
          <a:xfrm>
            <a:off x="2019180" y="1683925"/>
            <a:ext cx="3035938" cy="4708981"/>
          </a:xfrm>
          <a:prstGeom prst="rect">
            <a:avLst/>
          </a:prstGeom>
          <a:noFill/>
        </p:spPr>
        <p:txBody>
          <a:bodyPr wrap="square" rtlCol="0">
            <a:spAutoFit/>
          </a:bodyPr>
          <a:lstStyle/>
          <a:p>
            <a:r>
              <a:rPr lang="en-US" sz="1200" dirty="0">
                <a:solidFill>
                  <a:schemeClr val="bg1"/>
                </a:solidFill>
              </a:rPr>
              <a:t>This app is my COVID-19 project.   My daughter asked if we could play charades as a family.  When we tried to find any easy app to help facilitate the game we were disappointed at what was available.   So I built this app.  </a:t>
            </a:r>
          </a:p>
          <a:p>
            <a:endParaRPr lang="en-US" sz="1200" dirty="0">
              <a:solidFill>
                <a:schemeClr val="bg1"/>
              </a:solidFill>
            </a:endParaRPr>
          </a:p>
          <a:p>
            <a:r>
              <a:rPr lang="en-US" sz="1200" dirty="0">
                <a:solidFill>
                  <a:schemeClr val="bg1"/>
                </a:solidFill>
              </a:rPr>
              <a:t>Charades is a beloved game were a person </a:t>
            </a:r>
            <a:r>
              <a:rPr lang="en-US" sz="1200" dirty="0" err="1">
                <a:solidFill>
                  <a:schemeClr val="bg1"/>
                </a:solidFill>
              </a:rPr>
              <a:t>trys</a:t>
            </a:r>
            <a:r>
              <a:rPr lang="en-US" sz="1200" dirty="0">
                <a:solidFill>
                  <a:schemeClr val="bg1"/>
                </a:solidFill>
              </a:rPr>
              <a:t> to act out the clue word without saying any words.  This app allows the person who is acting the clue word to select the clue by swiping left.  When the actor finds a word they like, they press start and begin acting out the clue.  The game is often played in teams….</a:t>
            </a:r>
          </a:p>
          <a:p>
            <a:endParaRPr lang="en-US" sz="1200" dirty="0">
              <a:solidFill>
                <a:schemeClr val="bg1"/>
              </a:solidFill>
            </a:endParaRPr>
          </a:p>
          <a:p>
            <a:r>
              <a:rPr lang="en-US" sz="1200" dirty="0">
                <a:solidFill>
                  <a:schemeClr val="bg1"/>
                </a:solidFill>
              </a:rPr>
              <a:t>This app is an alpha version and is free to the public at this time. The publisher would enjoy feedback at </a:t>
            </a:r>
            <a:r>
              <a:rPr lang="en-US" sz="1200" dirty="0">
                <a:solidFill>
                  <a:schemeClr val="bg1"/>
                </a:solidFill>
                <a:hlinkClick r:id="rId3"/>
              </a:rPr>
              <a:t>charades@app.com</a:t>
            </a:r>
            <a:r>
              <a:rPr lang="en-US" sz="1200" dirty="0">
                <a:solidFill>
                  <a:schemeClr val="bg1"/>
                </a:solidFill>
              </a:rPr>
              <a:t>.</a:t>
            </a:r>
          </a:p>
          <a:p>
            <a:endParaRPr lang="en-US" sz="1200" dirty="0">
              <a:solidFill>
                <a:schemeClr val="bg1"/>
              </a:solidFill>
            </a:endParaRPr>
          </a:p>
          <a:p>
            <a:r>
              <a:rPr lang="en-US" sz="1200" dirty="0">
                <a:solidFill>
                  <a:schemeClr val="bg1"/>
                </a:solidFill>
              </a:rPr>
              <a:t>Donations are also being accepted at this time to keep development going.  Donations are accepted using Venmo (handle: Charades) or </a:t>
            </a:r>
            <a:r>
              <a:rPr lang="en-US" sz="1200" dirty="0" err="1">
                <a:solidFill>
                  <a:schemeClr val="bg1"/>
                </a:solidFill>
              </a:rPr>
              <a:t>Paypay</a:t>
            </a:r>
            <a:r>
              <a:rPr lang="en-US" sz="1200" dirty="0">
                <a:solidFill>
                  <a:schemeClr val="bg1"/>
                </a:solidFill>
              </a:rPr>
              <a:t> (</a:t>
            </a:r>
            <a:r>
              <a:rPr lang="en-US" sz="1200" dirty="0">
                <a:solidFill>
                  <a:schemeClr val="bg1"/>
                </a:solidFill>
                <a:hlinkClick r:id="rId3"/>
              </a:rPr>
              <a:t>charades@app.com</a:t>
            </a:r>
            <a:r>
              <a:rPr lang="en-US" sz="1200" dirty="0">
                <a:solidFill>
                  <a:schemeClr val="bg1"/>
                </a:solidFill>
              </a:rPr>
              <a:t>).  Our Reddit page can be here.</a:t>
            </a:r>
          </a:p>
        </p:txBody>
      </p:sp>
      <p:sp>
        <p:nvSpPr>
          <p:cNvPr id="35" name="TextBox 34">
            <a:extLst>
              <a:ext uri="{FF2B5EF4-FFF2-40B4-BE49-F238E27FC236}">
                <a16:creationId xmlns:a16="http://schemas.microsoft.com/office/drawing/2014/main" id="{BA724A32-0733-424C-BB91-14F4265AB296}"/>
              </a:ext>
            </a:extLst>
          </p:cNvPr>
          <p:cNvSpPr txBox="1"/>
          <p:nvPr/>
        </p:nvSpPr>
        <p:spPr>
          <a:xfrm rot="20392675">
            <a:off x="8928763" y="1252067"/>
            <a:ext cx="954801" cy="230832"/>
          </a:xfrm>
          <a:prstGeom prst="rect">
            <a:avLst/>
          </a:prstGeom>
          <a:noFill/>
        </p:spPr>
        <p:txBody>
          <a:bodyPr wrap="square" rtlCol="0">
            <a:spAutoFit/>
          </a:bodyPr>
          <a:lstStyle/>
          <a:p>
            <a:pPr algn="ctr"/>
            <a:r>
              <a:rPr lang="en-US" sz="900" dirty="0">
                <a:solidFill>
                  <a:srgbClr val="FF0000"/>
                </a:solidFill>
              </a:rPr>
              <a:t>Alpha 0.0.1</a:t>
            </a:r>
          </a:p>
        </p:txBody>
      </p:sp>
      <p:sp>
        <p:nvSpPr>
          <p:cNvPr id="36" name="Rectangle 35">
            <a:extLst>
              <a:ext uri="{FF2B5EF4-FFF2-40B4-BE49-F238E27FC236}">
                <a16:creationId xmlns:a16="http://schemas.microsoft.com/office/drawing/2014/main" id="{332B33D0-583E-43A4-B36C-B24E265E4DE4}"/>
              </a:ext>
            </a:extLst>
          </p:cNvPr>
          <p:cNvSpPr/>
          <p:nvPr/>
        </p:nvSpPr>
        <p:spPr>
          <a:xfrm>
            <a:off x="6661344" y="3748538"/>
            <a:ext cx="3035938" cy="14893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i="1" dirty="0"/>
              <a:t>: Swipe Left for Next Clue :</a:t>
            </a:r>
          </a:p>
        </p:txBody>
      </p:sp>
      <p:sp>
        <p:nvSpPr>
          <p:cNvPr id="41" name="Rectangle 40">
            <a:extLst>
              <a:ext uri="{FF2B5EF4-FFF2-40B4-BE49-F238E27FC236}">
                <a16:creationId xmlns:a16="http://schemas.microsoft.com/office/drawing/2014/main" id="{44B2E94B-F3D6-49A4-AB30-B11339552B24}"/>
              </a:ext>
            </a:extLst>
          </p:cNvPr>
          <p:cNvSpPr/>
          <p:nvPr/>
        </p:nvSpPr>
        <p:spPr>
          <a:xfrm>
            <a:off x="6669899" y="4950292"/>
            <a:ext cx="3035938" cy="148932"/>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i="1" dirty="0"/>
              <a:t>: Double Tap To Reset Time :</a:t>
            </a:r>
          </a:p>
        </p:txBody>
      </p:sp>
      <p:sp>
        <p:nvSpPr>
          <p:cNvPr id="43" name="Rectangle 42">
            <a:extLst>
              <a:ext uri="{FF2B5EF4-FFF2-40B4-BE49-F238E27FC236}">
                <a16:creationId xmlns:a16="http://schemas.microsoft.com/office/drawing/2014/main" id="{23B3CFEE-99F7-4F97-83A6-4B5629C1A228}"/>
              </a:ext>
            </a:extLst>
          </p:cNvPr>
          <p:cNvSpPr/>
          <p:nvPr/>
        </p:nvSpPr>
        <p:spPr>
          <a:xfrm>
            <a:off x="6669898" y="2469426"/>
            <a:ext cx="3035938" cy="19238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i="1" dirty="0"/>
              <a:t>: Double Tap to Change Countdown Setting :</a:t>
            </a:r>
          </a:p>
        </p:txBody>
      </p:sp>
    </p:spTree>
    <p:extLst>
      <p:ext uri="{BB962C8B-B14F-4D97-AF65-F5344CB8AC3E}">
        <p14:creationId xmlns:p14="http://schemas.microsoft.com/office/powerpoint/2010/main" val="343388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213</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Javier Cortez</dc:creator>
  <cp:lastModifiedBy>Javier Cortez</cp:lastModifiedBy>
  <cp:revision>11</cp:revision>
  <dcterms:created xsi:type="dcterms:W3CDTF">2020-04-12T19:13:09Z</dcterms:created>
  <dcterms:modified xsi:type="dcterms:W3CDTF">2020-08-03T04:39:27Z</dcterms:modified>
</cp:coreProperties>
</file>