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Inter"/>
      <p:regular r:id="rId24"/>
      <p:bold r:id="rId25"/>
    </p:embeddedFont>
    <p:embeddedFont>
      <p:font typeface="Bungee"/>
      <p:regular r:id="rId26"/>
    </p:embeddedFont>
    <p:embeddedFont>
      <p:font typeface="Inter Medium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Inter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ungee-regular.fntdata"/><Relationship Id="rId25" Type="http://schemas.openxmlformats.org/officeDocument/2006/relationships/font" Target="fonts/Inter-bold.fntdata"/><Relationship Id="rId28" Type="http://schemas.openxmlformats.org/officeDocument/2006/relationships/font" Target="fonts/InterMedium-bold.fntdata"/><Relationship Id="rId27" Type="http://schemas.openxmlformats.org/officeDocument/2006/relationships/font" Target="fonts/Inter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b0906d0eb_0_1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b0906d0eb_0_1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aec7c8e14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aec7c8e14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b04f5ec68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b04f5ec68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b1e948801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b1e948801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04f5ec689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b04f5ec689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aec7c8e14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aec7c8e14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aec7c8e14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aec7c8e14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b04f5ec689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b04f5ec689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b04f5ec68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b04f5ec68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aec7c8e1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aec7c8e1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aec7c8e1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aec7c8e1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b0906d0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b0906d0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b1e948801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b1e948801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b350607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b350607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b0906d0e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b0906d0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aec7c8e1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aec7c8e1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aec7c8e14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aec7c8e1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aec7c8e1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aec7c8e1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aec7c8e1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aec7c8e1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72400" y="905454"/>
            <a:ext cx="4640700" cy="28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4500"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48600" y="3825500"/>
            <a:ext cx="4283100" cy="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8100000">
            <a:off x="7569270" y="-591775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8100000">
            <a:off x="7072692" y="-158351"/>
            <a:ext cx="711067" cy="710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8100000">
            <a:off x="-899329" y="4056087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-8100000">
            <a:off x="-387431" y="3399477"/>
            <a:ext cx="711067" cy="710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962325" y="1779672"/>
            <a:ext cx="7219200" cy="10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subTitle"/>
          </p:nvPr>
        </p:nvSpPr>
        <p:spPr>
          <a:xfrm>
            <a:off x="1397200" y="3222975"/>
            <a:ext cx="6354600" cy="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" name="Google Shape;78;p11"/>
          <p:cNvSpPr/>
          <p:nvPr/>
        </p:nvSpPr>
        <p:spPr>
          <a:xfrm flipH="1" rot="-8100000">
            <a:off x="-654176" y="-234674"/>
            <a:ext cx="1918946" cy="191894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/>
          <p:nvPr/>
        </p:nvSpPr>
        <p:spPr>
          <a:xfrm flipH="1" rot="-8100000">
            <a:off x="1197479" y="173098"/>
            <a:ext cx="878651" cy="878439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 flipH="1" rot="429113">
            <a:off x="6291742" y="3516801"/>
            <a:ext cx="3375850" cy="2386519"/>
          </a:xfrm>
          <a:custGeom>
            <a:rect b="b" l="l" r="r" t="t"/>
            <a:pathLst>
              <a:path extrusionOk="0" h="65282" w="7979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81" name="Google Shape;81;p11"/>
          <p:cNvSpPr/>
          <p:nvPr/>
        </p:nvSpPr>
        <p:spPr>
          <a:xfrm flipH="1" rot="429113">
            <a:off x="6577342" y="3046455"/>
            <a:ext cx="3375850" cy="2870169"/>
          </a:xfrm>
          <a:custGeom>
            <a:rect b="b" l="l" r="r" t="t"/>
            <a:pathLst>
              <a:path extrusionOk="0" h="78512" w="7979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82" name="Google Shape;82;p11"/>
          <p:cNvSpPr/>
          <p:nvPr/>
        </p:nvSpPr>
        <p:spPr>
          <a:xfrm flipH="1" rot="-8100000">
            <a:off x="7727877" y="74639"/>
            <a:ext cx="1794637" cy="1794213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 flipH="1" rot="-8100000">
            <a:off x="6757806" y="-77886"/>
            <a:ext cx="1307582" cy="130737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1"/>
          <p:cNvGrpSpPr/>
          <p:nvPr/>
        </p:nvGrpSpPr>
        <p:grpSpPr>
          <a:xfrm flipH="1" rot="-5400000">
            <a:off x="-866421" y="3272984"/>
            <a:ext cx="2196000" cy="2874159"/>
            <a:chOff x="7583692" y="-555803"/>
            <a:chExt cx="2196000" cy="2874159"/>
          </a:xfrm>
        </p:grpSpPr>
        <p:sp>
          <p:nvSpPr>
            <p:cNvPr id="85" name="Google Shape;85;p11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2" type="title"/>
          </p:nvPr>
        </p:nvSpPr>
        <p:spPr>
          <a:xfrm>
            <a:off x="491250" y="1681900"/>
            <a:ext cx="124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829175" y="1744674"/>
            <a:ext cx="2663400" cy="4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3" type="subTitle"/>
          </p:nvPr>
        </p:nvSpPr>
        <p:spPr>
          <a:xfrm>
            <a:off x="1829175" y="2296300"/>
            <a:ext cx="266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4" type="title"/>
          </p:nvPr>
        </p:nvSpPr>
        <p:spPr>
          <a:xfrm>
            <a:off x="4709100" y="1681900"/>
            <a:ext cx="124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5" type="subTitle"/>
          </p:nvPr>
        </p:nvSpPr>
        <p:spPr>
          <a:xfrm>
            <a:off x="6023200" y="1731400"/>
            <a:ext cx="26634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6" type="subTitle"/>
          </p:nvPr>
        </p:nvSpPr>
        <p:spPr>
          <a:xfrm>
            <a:off x="6023200" y="2296300"/>
            <a:ext cx="266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hasCustomPrompt="1" idx="7" type="title"/>
          </p:nvPr>
        </p:nvSpPr>
        <p:spPr>
          <a:xfrm>
            <a:off x="491250" y="3357275"/>
            <a:ext cx="124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idx="8" type="subTitle"/>
          </p:nvPr>
        </p:nvSpPr>
        <p:spPr>
          <a:xfrm>
            <a:off x="1829175" y="3406775"/>
            <a:ext cx="26634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9" type="subTitle"/>
          </p:nvPr>
        </p:nvSpPr>
        <p:spPr>
          <a:xfrm>
            <a:off x="1829175" y="3993300"/>
            <a:ext cx="266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13" type="title"/>
          </p:nvPr>
        </p:nvSpPr>
        <p:spPr>
          <a:xfrm>
            <a:off x="4709100" y="3357275"/>
            <a:ext cx="124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14" type="subTitle"/>
          </p:nvPr>
        </p:nvSpPr>
        <p:spPr>
          <a:xfrm>
            <a:off x="6023200" y="3406775"/>
            <a:ext cx="26634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5" type="subTitle"/>
          </p:nvPr>
        </p:nvSpPr>
        <p:spPr>
          <a:xfrm>
            <a:off x="6023200" y="3993300"/>
            <a:ext cx="266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6281300" y="-9932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05" name="Google Shape;105;p13"/>
          <p:cNvSpPr/>
          <p:nvPr/>
        </p:nvSpPr>
        <p:spPr>
          <a:xfrm>
            <a:off x="-5967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1155750" y="1642500"/>
            <a:ext cx="6832500" cy="13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" type="subTitle"/>
          </p:nvPr>
        </p:nvSpPr>
        <p:spPr>
          <a:xfrm>
            <a:off x="1155750" y="3187463"/>
            <a:ext cx="68325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09" name="Google Shape;109;p14"/>
          <p:cNvSpPr/>
          <p:nvPr/>
        </p:nvSpPr>
        <p:spPr>
          <a:xfrm rot="-429113">
            <a:off x="-754320" y="3593001"/>
            <a:ext cx="3375850" cy="2386519"/>
          </a:xfrm>
          <a:custGeom>
            <a:rect b="b" l="l" r="r" t="t"/>
            <a:pathLst>
              <a:path extrusionOk="0" h="65282" w="7979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10" name="Google Shape;110;p14"/>
          <p:cNvSpPr/>
          <p:nvPr/>
        </p:nvSpPr>
        <p:spPr>
          <a:xfrm rot="-429113">
            <a:off x="-1039920" y="3122655"/>
            <a:ext cx="3375850" cy="2870169"/>
          </a:xfrm>
          <a:custGeom>
            <a:rect b="b" l="l" r="r" t="t"/>
            <a:pathLst>
              <a:path extrusionOk="0" h="78512" w="7979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11" name="Google Shape;111;p14"/>
          <p:cNvSpPr/>
          <p:nvPr/>
        </p:nvSpPr>
        <p:spPr>
          <a:xfrm rot="10370887">
            <a:off x="6453690" y="-883291"/>
            <a:ext cx="3375850" cy="2386519"/>
          </a:xfrm>
          <a:custGeom>
            <a:rect b="b" l="l" r="r" t="t"/>
            <a:pathLst>
              <a:path extrusionOk="0" h="65282" w="7979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12" name="Google Shape;112;p14"/>
          <p:cNvSpPr/>
          <p:nvPr/>
        </p:nvSpPr>
        <p:spPr>
          <a:xfrm rot="10370887">
            <a:off x="6739290" y="-896595"/>
            <a:ext cx="3375850" cy="2870169"/>
          </a:xfrm>
          <a:custGeom>
            <a:rect b="b" l="l" r="r" t="t"/>
            <a:pathLst>
              <a:path extrusionOk="0" h="78512" w="7979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907150" y="2820534"/>
            <a:ext cx="31326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15"/>
          <p:cNvSpPr txBox="1"/>
          <p:nvPr>
            <p:ph hasCustomPrompt="1" idx="2" type="title"/>
          </p:nvPr>
        </p:nvSpPr>
        <p:spPr>
          <a:xfrm>
            <a:off x="907150" y="1059788"/>
            <a:ext cx="3132600" cy="14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6" name="Google Shape;116;p15"/>
          <p:cNvSpPr txBox="1"/>
          <p:nvPr>
            <p:ph idx="1" type="subTitle"/>
          </p:nvPr>
        </p:nvSpPr>
        <p:spPr>
          <a:xfrm>
            <a:off x="907150" y="3586913"/>
            <a:ext cx="3132600" cy="4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 flipH="1" rot="-8100000">
            <a:off x="7830872" y="-35701"/>
            <a:ext cx="1650387" cy="1649963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flipH="1" rot="-8100000">
            <a:off x="6938843" y="-175880"/>
            <a:ext cx="1202364" cy="1202152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22" name="Google Shape;122;p16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6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" type="subTitle"/>
          </p:nvPr>
        </p:nvSpPr>
        <p:spPr>
          <a:xfrm>
            <a:off x="1024822" y="3220813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2" type="subTitle"/>
          </p:nvPr>
        </p:nvSpPr>
        <p:spPr>
          <a:xfrm>
            <a:off x="725872" y="363457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3" type="subTitle"/>
          </p:nvPr>
        </p:nvSpPr>
        <p:spPr>
          <a:xfrm>
            <a:off x="3638548" y="3220813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4" type="subTitle"/>
          </p:nvPr>
        </p:nvSpPr>
        <p:spPr>
          <a:xfrm>
            <a:off x="3339598" y="363457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5" type="subTitle"/>
          </p:nvPr>
        </p:nvSpPr>
        <p:spPr>
          <a:xfrm>
            <a:off x="6252275" y="3220813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6" type="subTitle"/>
          </p:nvPr>
        </p:nvSpPr>
        <p:spPr>
          <a:xfrm>
            <a:off x="5953325" y="363457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7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35" name="Google Shape;135;p17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7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39" name="Google Shape;13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" type="subTitle"/>
          </p:nvPr>
        </p:nvSpPr>
        <p:spPr>
          <a:xfrm>
            <a:off x="1024822" y="3271425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2" type="subTitle"/>
          </p:nvPr>
        </p:nvSpPr>
        <p:spPr>
          <a:xfrm>
            <a:off x="725872" y="359297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3" type="subTitle"/>
          </p:nvPr>
        </p:nvSpPr>
        <p:spPr>
          <a:xfrm>
            <a:off x="3638548" y="3271425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idx="4" type="subTitle"/>
          </p:nvPr>
        </p:nvSpPr>
        <p:spPr>
          <a:xfrm>
            <a:off x="3339598" y="359297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5" type="subTitle"/>
          </p:nvPr>
        </p:nvSpPr>
        <p:spPr>
          <a:xfrm>
            <a:off x="6252275" y="3271425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6" type="subTitle"/>
          </p:nvPr>
        </p:nvSpPr>
        <p:spPr>
          <a:xfrm>
            <a:off x="5953325" y="359297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hasCustomPrompt="1" idx="7" type="title"/>
          </p:nvPr>
        </p:nvSpPr>
        <p:spPr>
          <a:xfrm>
            <a:off x="1024822" y="1721850"/>
            <a:ext cx="1866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7"/>
          <p:cNvSpPr txBox="1"/>
          <p:nvPr>
            <p:ph hasCustomPrompt="1" idx="8" type="title"/>
          </p:nvPr>
        </p:nvSpPr>
        <p:spPr>
          <a:xfrm>
            <a:off x="3638548" y="1721850"/>
            <a:ext cx="1866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7"/>
          <p:cNvSpPr txBox="1"/>
          <p:nvPr>
            <p:ph hasCustomPrompt="1" idx="9" type="title"/>
          </p:nvPr>
        </p:nvSpPr>
        <p:spPr>
          <a:xfrm>
            <a:off x="6252275" y="1721850"/>
            <a:ext cx="1866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-601650" y="34334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51" name="Google Shape;15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1024822" y="352895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53" name="Google Shape;153;p18"/>
          <p:cNvSpPr txBox="1"/>
          <p:nvPr>
            <p:ph idx="2" type="subTitle"/>
          </p:nvPr>
        </p:nvSpPr>
        <p:spPr>
          <a:xfrm>
            <a:off x="725872" y="385050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3" type="subTitle"/>
          </p:nvPr>
        </p:nvSpPr>
        <p:spPr>
          <a:xfrm>
            <a:off x="3638548" y="352895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55" name="Google Shape;155;p18"/>
          <p:cNvSpPr txBox="1"/>
          <p:nvPr>
            <p:ph idx="4" type="subTitle"/>
          </p:nvPr>
        </p:nvSpPr>
        <p:spPr>
          <a:xfrm>
            <a:off x="3339598" y="385050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5" type="subTitle"/>
          </p:nvPr>
        </p:nvSpPr>
        <p:spPr>
          <a:xfrm>
            <a:off x="6252275" y="352895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6" type="subTitle"/>
          </p:nvPr>
        </p:nvSpPr>
        <p:spPr>
          <a:xfrm>
            <a:off x="5953325" y="385050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7" type="subTitle"/>
          </p:nvPr>
        </p:nvSpPr>
        <p:spPr>
          <a:xfrm>
            <a:off x="1024822" y="184080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59" name="Google Shape;159;p18"/>
          <p:cNvSpPr txBox="1"/>
          <p:nvPr>
            <p:ph idx="8" type="subTitle"/>
          </p:nvPr>
        </p:nvSpPr>
        <p:spPr>
          <a:xfrm>
            <a:off x="725872" y="216235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9" type="subTitle"/>
          </p:nvPr>
        </p:nvSpPr>
        <p:spPr>
          <a:xfrm>
            <a:off x="3638548" y="184080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13" type="subTitle"/>
          </p:nvPr>
        </p:nvSpPr>
        <p:spPr>
          <a:xfrm>
            <a:off x="3339598" y="216235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14" type="subTitle"/>
          </p:nvPr>
        </p:nvSpPr>
        <p:spPr>
          <a:xfrm>
            <a:off x="6252275" y="184080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15" type="subTitle"/>
          </p:nvPr>
        </p:nvSpPr>
        <p:spPr>
          <a:xfrm>
            <a:off x="5953325" y="216235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18"/>
          <p:cNvSpPr/>
          <p:nvPr/>
        </p:nvSpPr>
        <p:spPr>
          <a:xfrm rot="8100000">
            <a:off x="7648502" y="-158474"/>
            <a:ext cx="1918946" cy="191894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rot="8100000">
            <a:off x="6837142" y="249298"/>
            <a:ext cx="878651" cy="878439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8" name="Google Shape;168;p19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grpSp>
        <p:nvGrpSpPr>
          <p:cNvPr id="169" name="Google Shape;169;p19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70" name="Google Shape;170;p19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9"/>
          <p:cNvSpPr txBox="1"/>
          <p:nvPr>
            <p:ph idx="1" type="subTitle"/>
          </p:nvPr>
        </p:nvSpPr>
        <p:spPr>
          <a:xfrm>
            <a:off x="965799" y="1429275"/>
            <a:ext cx="3236700" cy="29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1" type="subTitle"/>
          </p:nvPr>
        </p:nvSpPr>
        <p:spPr>
          <a:xfrm>
            <a:off x="5187300" y="1429275"/>
            <a:ext cx="3236700" cy="29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7" name="Google Shape;177;p20"/>
          <p:cNvSpPr/>
          <p:nvPr/>
        </p:nvSpPr>
        <p:spPr>
          <a:xfrm>
            <a:off x="-601650" y="34334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78" name="Google Shape;178;p20"/>
          <p:cNvSpPr/>
          <p:nvPr/>
        </p:nvSpPr>
        <p:spPr>
          <a:xfrm rot="8100000">
            <a:off x="7648502" y="-158474"/>
            <a:ext cx="1918946" cy="191894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 rot="8100000">
            <a:off x="6837142" y="249298"/>
            <a:ext cx="878651" cy="878439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68600" y="2820534"/>
            <a:ext cx="31326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5068600" y="1059788"/>
            <a:ext cx="3132600" cy="14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068600" y="3586913"/>
            <a:ext cx="3132600" cy="4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2" name="Google Shape;182;p21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grpSp>
        <p:nvGrpSpPr>
          <p:cNvPr id="183" name="Google Shape;183;p21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84" name="Google Shape;184;p21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1" type="subTitle"/>
          </p:nvPr>
        </p:nvSpPr>
        <p:spPr>
          <a:xfrm>
            <a:off x="731750" y="1745825"/>
            <a:ext cx="24648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90" name="Google Shape;190;p22"/>
          <p:cNvSpPr txBox="1"/>
          <p:nvPr>
            <p:ph idx="2" type="subTitle"/>
          </p:nvPr>
        </p:nvSpPr>
        <p:spPr>
          <a:xfrm>
            <a:off x="720000" y="2165500"/>
            <a:ext cx="24648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3" type="subTitle"/>
          </p:nvPr>
        </p:nvSpPr>
        <p:spPr>
          <a:xfrm>
            <a:off x="731750" y="3157000"/>
            <a:ext cx="24648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4" type="subTitle"/>
          </p:nvPr>
        </p:nvSpPr>
        <p:spPr>
          <a:xfrm>
            <a:off x="720000" y="3576675"/>
            <a:ext cx="24648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5" type="subTitle"/>
          </p:nvPr>
        </p:nvSpPr>
        <p:spPr>
          <a:xfrm>
            <a:off x="5959200" y="1745825"/>
            <a:ext cx="24648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94" name="Google Shape;194;p22"/>
          <p:cNvSpPr txBox="1"/>
          <p:nvPr>
            <p:ph idx="6" type="subTitle"/>
          </p:nvPr>
        </p:nvSpPr>
        <p:spPr>
          <a:xfrm>
            <a:off x="5947450" y="2165500"/>
            <a:ext cx="24648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7" type="subTitle"/>
          </p:nvPr>
        </p:nvSpPr>
        <p:spPr>
          <a:xfrm>
            <a:off x="5959200" y="3157000"/>
            <a:ext cx="24648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8" type="subTitle"/>
          </p:nvPr>
        </p:nvSpPr>
        <p:spPr>
          <a:xfrm>
            <a:off x="5947450" y="3576675"/>
            <a:ext cx="24648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7" name="Google Shape;197;p22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grpSp>
        <p:nvGrpSpPr>
          <p:cNvPr id="198" name="Google Shape;198;p22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99" name="Google Shape;199;p22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4" name="Google Shape;204;p23"/>
          <p:cNvSpPr txBox="1"/>
          <p:nvPr>
            <p:ph idx="1" type="subTitle"/>
          </p:nvPr>
        </p:nvSpPr>
        <p:spPr>
          <a:xfrm>
            <a:off x="724375" y="2730250"/>
            <a:ext cx="18375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205" name="Google Shape;205;p23"/>
          <p:cNvSpPr txBox="1"/>
          <p:nvPr>
            <p:ph idx="2" type="subTitle"/>
          </p:nvPr>
        </p:nvSpPr>
        <p:spPr>
          <a:xfrm>
            <a:off x="724375" y="3436250"/>
            <a:ext cx="18375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6" name="Google Shape;206;p23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grpSp>
        <p:nvGrpSpPr>
          <p:cNvPr id="207" name="Google Shape;207;p23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208" name="Google Shape;208;p23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3"/>
          <p:cNvSpPr txBox="1"/>
          <p:nvPr>
            <p:ph idx="3" type="subTitle"/>
          </p:nvPr>
        </p:nvSpPr>
        <p:spPr>
          <a:xfrm>
            <a:off x="2678500" y="2730250"/>
            <a:ext cx="18375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212" name="Google Shape;212;p23"/>
          <p:cNvSpPr txBox="1"/>
          <p:nvPr>
            <p:ph idx="4" type="subTitle"/>
          </p:nvPr>
        </p:nvSpPr>
        <p:spPr>
          <a:xfrm>
            <a:off x="2678500" y="3436250"/>
            <a:ext cx="18375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idx="5" type="subTitle"/>
          </p:nvPr>
        </p:nvSpPr>
        <p:spPr>
          <a:xfrm>
            <a:off x="4626063" y="2730250"/>
            <a:ext cx="18375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214" name="Google Shape;214;p23"/>
          <p:cNvSpPr txBox="1"/>
          <p:nvPr>
            <p:ph idx="6" type="subTitle"/>
          </p:nvPr>
        </p:nvSpPr>
        <p:spPr>
          <a:xfrm>
            <a:off x="4626063" y="3436250"/>
            <a:ext cx="18375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" name="Google Shape;215;p23"/>
          <p:cNvSpPr txBox="1"/>
          <p:nvPr>
            <p:ph idx="7" type="subTitle"/>
          </p:nvPr>
        </p:nvSpPr>
        <p:spPr>
          <a:xfrm>
            <a:off x="6573625" y="2730250"/>
            <a:ext cx="18375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216" name="Google Shape;216;p23"/>
          <p:cNvSpPr txBox="1"/>
          <p:nvPr>
            <p:ph idx="8" type="subTitle"/>
          </p:nvPr>
        </p:nvSpPr>
        <p:spPr>
          <a:xfrm>
            <a:off x="6573625" y="3436250"/>
            <a:ext cx="18375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ctrTitle"/>
          </p:nvPr>
        </p:nvSpPr>
        <p:spPr>
          <a:xfrm>
            <a:off x="872400" y="604225"/>
            <a:ext cx="5247300" cy="10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72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219" name="Google Shape;219;p24"/>
          <p:cNvSpPr txBox="1"/>
          <p:nvPr>
            <p:ph idx="1" type="subTitle"/>
          </p:nvPr>
        </p:nvSpPr>
        <p:spPr>
          <a:xfrm>
            <a:off x="948600" y="1658725"/>
            <a:ext cx="4283100" cy="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20" name="Google Shape;220;p24"/>
          <p:cNvSpPr/>
          <p:nvPr/>
        </p:nvSpPr>
        <p:spPr>
          <a:xfrm rot="8100000">
            <a:off x="7569270" y="-591775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 rot="8100000">
            <a:off x="7072692" y="-158351"/>
            <a:ext cx="711067" cy="710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 rot="-8100000">
            <a:off x="-899329" y="4056087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 rot="-8100000">
            <a:off x="-387431" y="3399477"/>
            <a:ext cx="711067" cy="710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>
            <p:ph idx="2" type="subTitle"/>
          </p:nvPr>
        </p:nvSpPr>
        <p:spPr>
          <a:xfrm>
            <a:off x="948600" y="2159025"/>
            <a:ext cx="4283100" cy="7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25" name="Google Shape;225;p24"/>
          <p:cNvSpPr txBox="1"/>
          <p:nvPr/>
        </p:nvSpPr>
        <p:spPr>
          <a:xfrm>
            <a:off x="872400" y="3874350"/>
            <a:ext cx="44529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ONE_COLUMN_TEXT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 rot="2700000">
            <a:off x="7952397" y="-241774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 rot="2700000">
            <a:off x="8256806" y="1056283"/>
            <a:ext cx="943988" cy="943988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723550" y="3203500"/>
            <a:ext cx="21120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547225" y="3674850"/>
            <a:ext cx="24648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308375" y="3203475"/>
            <a:ext cx="21120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5131975" y="3674850"/>
            <a:ext cx="24648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" type="body"/>
          </p:nvPr>
        </p:nvSpPr>
        <p:spPr>
          <a:xfrm>
            <a:off x="720000" y="1389600"/>
            <a:ext cx="43440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grpSp>
        <p:nvGrpSpPr>
          <p:cNvPr id="42" name="Google Shape;42;p7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43" name="Google Shape;43;p7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1376625" y="2026896"/>
            <a:ext cx="5559900" cy="22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8"/>
          <p:cNvSpPr/>
          <p:nvPr/>
        </p:nvSpPr>
        <p:spPr>
          <a:xfrm flipH="1" rot="-8100000">
            <a:off x="7830872" y="-35701"/>
            <a:ext cx="1650387" cy="1649963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flipH="1" rot="-8100000">
            <a:off x="6938843" y="-175880"/>
            <a:ext cx="1202364" cy="1202152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flipH="1" rot="-8100000">
            <a:off x="8382712" y="1687831"/>
            <a:ext cx="546876" cy="54666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 flipH="1">
            <a:off x="6166375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52" name="Google Shape;52;p8"/>
          <p:cNvSpPr/>
          <p:nvPr/>
        </p:nvSpPr>
        <p:spPr>
          <a:xfrm flipH="1" rot="-8100000">
            <a:off x="8126244" y="3576993"/>
            <a:ext cx="1059812" cy="1059387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2549400" y="2286950"/>
            <a:ext cx="4045200" cy="8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549400" y="3436500"/>
            <a:ext cx="4045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 rot="8100000">
            <a:off x="7648502" y="-158474"/>
            <a:ext cx="1918946" cy="191894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/>
          <p:nvPr/>
        </p:nvSpPr>
        <p:spPr>
          <a:xfrm rot="8100000">
            <a:off x="6837142" y="249298"/>
            <a:ext cx="878651" cy="878439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 rot="-429113">
            <a:off x="-754320" y="3593001"/>
            <a:ext cx="3375850" cy="2386519"/>
          </a:xfrm>
          <a:custGeom>
            <a:rect b="b" l="l" r="r" t="t"/>
            <a:pathLst>
              <a:path extrusionOk="0" h="65282" w="7979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59" name="Google Shape;59;p9"/>
          <p:cNvSpPr/>
          <p:nvPr/>
        </p:nvSpPr>
        <p:spPr>
          <a:xfrm rot="-429113">
            <a:off x="-1039920" y="3122655"/>
            <a:ext cx="3375850" cy="2870169"/>
          </a:xfrm>
          <a:custGeom>
            <a:rect b="b" l="l" r="r" t="t"/>
            <a:pathLst>
              <a:path extrusionOk="0" h="78512" w="7979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60" name="Google Shape;60;p9"/>
          <p:cNvSpPr/>
          <p:nvPr/>
        </p:nvSpPr>
        <p:spPr>
          <a:xfrm rot="8100000">
            <a:off x="-609242" y="150839"/>
            <a:ext cx="1794637" cy="1794213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 rot="8100000">
            <a:off x="847884" y="-1686"/>
            <a:ext cx="1307582" cy="130737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 rot="5400000">
            <a:off x="7583692" y="3349184"/>
            <a:ext cx="2196000" cy="2874159"/>
            <a:chOff x="7583692" y="-555803"/>
            <a:chExt cx="2196000" cy="2874159"/>
          </a:xfrm>
        </p:grpSpPr>
        <p:sp>
          <p:nvSpPr>
            <p:cNvPr id="63" name="Google Shape;63;p9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848325" y="1283595"/>
            <a:ext cx="4370400" cy="21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>
                <a:latin typeface="Bungee"/>
                <a:ea typeface="Bungee"/>
                <a:cs typeface="Bungee"/>
                <a:sym typeface="Bungee"/>
              </a:defRPr>
            </a:lvl1pPr>
          </a:lstStyle>
          <a:p/>
        </p:txBody>
      </p:sp>
      <p:grpSp>
        <p:nvGrpSpPr>
          <p:cNvPr id="67" name="Google Shape;67;p10"/>
          <p:cNvGrpSpPr/>
          <p:nvPr/>
        </p:nvGrpSpPr>
        <p:grpSpPr>
          <a:xfrm rot="10800000">
            <a:off x="-525843" y="2854247"/>
            <a:ext cx="2678236" cy="2874159"/>
            <a:chOff x="7101457" y="-555803"/>
            <a:chExt cx="2678236" cy="2874159"/>
          </a:xfrm>
        </p:grpSpPr>
        <p:sp>
          <p:nvSpPr>
            <p:cNvPr id="68" name="Google Shape;68;p10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0"/>
          <p:cNvGrpSpPr/>
          <p:nvPr/>
        </p:nvGrpSpPr>
        <p:grpSpPr>
          <a:xfrm flipH="1">
            <a:off x="-525843" y="-555803"/>
            <a:ext cx="2678236" cy="2874159"/>
            <a:chOff x="7101457" y="-555803"/>
            <a:chExt cx="2678236" cy="2874159"/>
          </a:xfrm>
        </p:grpSpPr>
        <p:sp>
          <p:nvSpPr>
            <p:cNvPr id="72" name="Google Shape;72;p10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0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756425" y="2342200"/>
            <a:ext cx="4283100" cy="669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769450" y="3827125"/>
            <a:ext cx="4283100" cy="371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>
            <p:ph type="ctrTitle"/>
          </p:nvPr>
        </p:nvSpPr>
        <p:spPr>
          <a:xfrm>
            <a:off x="769450" y="720225"/>
            <a:ext cx="4875300" cy="28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Los Perros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EC 327 - Project Architecture</a:t>
            </a:r>
            <a:endParaRPr sz="2000"/>
          </a:p>
        </p:txBody>
      </p:sp>
      <p:sp>
        <p:nvSpPr>
          <p:cNvPr id="237" name="Google Shape;237;p29"/>
          <p:cNvSpPr txBox="1"/>
          <p:nvPr>
            <p:ph idx="1" type="subTitle"/>
          </p:nvPr>
        </p:nvSpPr>
        <p:spPr>
          <a:xfrm>
            <a:off x="872400" y="3827125"/>
            <a:ext cx="6461400" cy="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Kai Imery, John Culley, Ruben Carbajal, José Batlle</a:t>
            </a:r>
            <a:endParaRPr sz="1300"/>
          </a:p>
        </p:txBody>
      </p:sp>
      <p:sp>
        <p:nvSpPr>
          <p:cNvPr id="238" name="Google Shape;238;p29"/>
          <p:cNvSpPr txBox="1"/>
          <p:nvPr/>
        </p:nvSpPr>
        <p:spPr>
          <a:xfrm>
            <a:off x="1816650" y="720225"/>
            <a:ext cx="5510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accent6"/>
                </a:solidFill>
                <a:latin typeface="Bungee"/>
                <a:ea typeface="Bungee"/>
                <a:cs typeface="Bungee"/>
                <a:sym typeface="Bungee"/>
              </a:rPr>
              <a:t>Tick Stock</a:t>
            </a:r>
            <a:endParaRPr sz="3400"/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 b="57535" l="12103" r="43578" t="3524"/>
          <a:stretch/>
        </p:blipFill>
        <p:spPr>
          <a:xfrm>
            <a:off x="6571050" y="2436625"/>
            <a:ext cx="1765349" cy="200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/>
          <p:nvPr/>
        </p:nvSpPr>
        <p:spPr>
          <a:xfrm>
            <a:off x="1065974" y="2004100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3679649" y="2004100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6293324" y="2004100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process</a:t>
            </a:r>
            <a:endParaRPr/>
          </a:p>
        </p:txBody>
      </p:sp>
      <p:sp>
        <p:nvSpPr>
          <p:cNvPr id="316" name="Google Shape;316;p38"/>
          <p:cNvSpPr txBox="1"/>
          <p:nvPr>
            <p:ph idx="7" type="subTitle"/>
          </p:nvPr>
        </p:nvSpPr>
        <p:spPr>
          <a:xfrm>
            <a:off x="1024822" y="206485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7" name="Google Shape;317;p38"/>
          <p:cNvSpPr txBox="1"/>
          <p:nvPr>
            <p:ph idx="8" type="subTitle"/>
          </p:nvPr>
        </p:nvSpPr>
        <p:spPr>
          <a:xfrm>
            <a:off x="725872" y="238640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ungee"/>
                <a:ea typeface="Bungee"/>
                <a:cs typeface="Bungee"/>
                <a:sym typeface="Bungee"/>
              </a:rPr>
              <a:t>Take the user input of respective stock</a:t>
            </a:r>
            <a:endParaRPr sz="1500"/>
          </a:p>
        </p:txBody>
      </p:sp>
      <p:sp>
        <p:nvSpPr>
          <p:cNvPr id="318" name="Google Shape;318;p38"/>
          <p:cNvSpPr txBox="1"/>
          <p:nvPr>
            <p:ph idx="9" type="subTitle"/>
          </p:nvPr>
        </p:nvSpPr>
        <p:spPr>
          <a:xfrm>
            <a:off x="3638548" y="206485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2</a:t>
            </a:r>
            <a:endParaRPr/>
          </a:p>
        </p:txBody>
      </p:sp>
      <p:sp>
        <p:nvSpPr>
          <p:cNvPr id="319" name="Google Shape;319;p38"/>
          <p:cNvSpPr txBox="1"/>
          <p:nvPr>
            <p:ph idx="13" type="subTitle"/>
          </p:nvPr>
        </p:nvSpPr>
        <p:spPr>
          <a:xfrm>
            <a:off x="3339600" y="2386400"/>
            <a:ext cx="2464800" cy="15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ungee"/>
                <a:ea typeface="Bungee"/>
                <a:cs typeface="Bungee"/>
                <a:sym typeface="Bungee"/>
              </a:rPr>
              <a:t>Send data to the polygon api and fetch the appropriate JSon response</a:t>
            </a:r>
            <a:endParaRPr sz="1100"/>
          </a:p>
        </p:txBody>
      </p:sp>
      <p:sp>
        <p:nvSpPr>
          <p:cNvPr id="320" name="Google Shape;320;p38"/>
          <p:cNvSpPr txBox="1"/>
          <p:nvPr>
            <p:ph idx="14" type="subTitle"/>
          </p:nvPr>
        </p:nvSpPr>
        <p:spPr>
          <a:xfrm>
            <a:off x="6252275" y="206485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1" name="Google Shape;321;p38"/>
          <p:cNvSpPr txBox="1"/>
          <p:nvPr>
            <p:ph idx="15" type="subTitle"/>
          </p:nvPr>
        </p:nvSpPr>
        <p:spPr>
          <a:xfrm>
            <a:off x="5953325" y="238640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ungee"/>
                <a:ea typeface="Bungee"/>
                <a:cs typeface="Bungee"/>
                <a:sym typeface="Bungee"/>
              </a:rPr>
              <a:t>Display the generated 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720000" y="272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- Feature</a:t>
            </a:r>
            <a:endParaRPr/>
          </a:p>
        </p:txBody>
      </p:sp>
      <p:sp>
        <p:nvSpPr>
          <p:cNvPr id="327" name="Google Shape;327;p39"/>
          <p:cNvSpPr txBox="1"/>
          <p:nvPr/>
        </p:nvSpPr>
        <p:spPr>
          <a:xfrm>
            <a:off x="798900" y="899875"/>
            <a:ext cx="76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This AppBar has the title on the left, and then a search bar on the right side</a:t>
            </a:r>
            <a:endParaRPr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328" name="Google Shape;3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800" y="1478500"/>
            <a:ext cx="7546199" cy="354111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9"/>
          <p:cNvSpPr txBox="1"/>
          <p:nvPr/>
        </p:nvSpPr>
        <p:spPr>
          <a:xfrm>
            <a:off x="715500" y="1353150"/>
            <a:ext cx="7791900" cy="572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/>
          <p:nvPr/>
        </p:nvSpPr>
        <p:spPr>
          <a:xfrm>
            <a:off x="4278874" y="3468200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0"/>
          <p:cNvSpPr/>
          <p:nvPr/>
        </p:nvSpPr>
        <p:spPr>
          <a:xfrm>
            <a:off x="965324" y="3468200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0"/>
          <p:cNvSpPr/>
          <p:nvPr/>
        </p:nvSpPr>
        <p:spPr>
          <a:xfrm>
            <a:off x="6772799" y="3468200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0"/>
          <p:cNvSpPr/>
          <p:nvPr/>
        </p:nvSpPr>
        <p:spPr>
          <a:xfrm>
            <a:off x="1065974" y="1780050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0"/>
          <p:cNvSpPr/>
          <p:nvPr/>
        </p:nvSpPr>
        <p:spPr>
          <a:xfrm>
            <a:off x="4159124" y="1780050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0"/>
          <p:cNvSpPr/>
          <p:nvPr/>
        </p:nvSpPr>
        <p:spPr>
          <a:xfrm>
            <a:off x="6772799" y="1780050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- Function calls</a:t>
            </a:r>
            <a:endParaRPr/>
          </a:p>
        </p:txBody>
      </p:sp>
      <p:sp>
        <p:nvSpPr>
          <p:cNvPr id="341" name="Google Shape;341;p40"/>
          <p:cNvSpPr txBox="1"/>
          <p:nvPr>
            <p:ph idx="1" type="subTitle"/>
          </p:nvPr>
        </p:nvSpPr>
        <p:spPr>
          <a:xfrm>
            <a:off x="4237722" y="352895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handlesubmit()</a:t>
            </a:r>
            <a:endParaRPr sz="1400"/>
          </a:p>
        </p:txBody>
      </p:sp>
      <p:sp>
        <p:nvSpPr>
          <p:cNvPr id="342" name="Google Shape;342;p40"/>
          <p:cNvSpPr txBox="1"/>
          <p:nvPr>
            <p:ph idx="2" type="subTitle"/>
          </p:nvPr>
        </p:nvSpPr>
        <p:spPr>
          <a:xfrm>
            <a:off x="3938772" y="385050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 checks if the user’s input is a stock ticker and stores it in the stock variable</a:t>
            </a:r>
            <a:endParaRPr sz="1500"/>
          </a:p>
        </p:txBody>
      </p:sp>
      <p:sp>
        <p:nvSpPr>
          <p:cNvPr id="343" name="Google Shape;343;p40"/>
          <p:cNvSpPr txBox="1"/>
          <p:nvPr>
            <p:ph idx="3" type="subTitle"/>
          </p:nvPr>
        </p:nvSpPr>
        <p:spPr>
          <a:xfrm>
            <a:off x="924223" y="352895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renders</a:t>
            </a:r>
            <a:endParaRPr/>
          </a:p>
        </p:txBody>
      </p:sp>
      <p:sp>
        <p:nvSpPr>
          <p:cNvPr id="344" name="Google Shape;344;p40"/>
          <p:cNvSpPr txBox="1"/>
          <p:nvPr>
            <p:ph idx="4" type="subTitle"/>
          </p:nvPr>
        </p:nvSpPr>
        <p:spPr>
          <a:xfrm>
            <a:off x="625273" y="385050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Renders the </a:t>
            </a:r>
            <a:r>
              <a:rPr i="1" lang="en" sz="900">
                <a:latin typeface="Arial"/>
                <a:ea typeface="Arial"/>
                <a:cs typeface="Arial"/>
                <a:sym typeface="Arial"/>
              </a:rPr>
              <a:t>AppBar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 with a search bar, a submit button, and a Typography component</a:t>
            </a:r>
            <a:endParaRPr sz="1400"/>
          </a:p>
        </p:txBody>
      </p:sp>
      <p:sp>
        <p:nvSpPr>
          <p:cNvPr id="345" name="Google Shape;345;p40"/>
          <p:cNvSpPr txBox="1"/>
          <p:nvPr>
            <p:ph idx="5" type="subTitle"/>
          </p:nvPr>
        </p:nvSpPr>
        <p:spPr>
          <a:xfrm>
            <a:off x="6731750" y="352895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search()</a:t>
            </a:r>
            <a:endParaRPr sz="1000"/>
          </a:p>
        </p:txBody>
      </p:sp>
      <p:sp>
        <p:nvSpPr>
          <p:cNvPr id="346" name="Google Shape;346;p40"/>
          <p:cNvSpPr txBox="1"/>
          <p:nvPr>
            <p:ph idx="6" type="subTitle"/>
          </p:nvPr>
        </p:nvSpPr>
        <p:spPr>
          <a:xfrm>
            <a:off x="6432750" y="381335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Takes in the user’s input</a:t>
            </a:r>
            <a:endParaRPr/>
          </a:p>
        </p:txBody>
      </p:sp>
      <p:sp>
        <p:nvSpPr>
          <p:cNvPr id="347" name="Google Shape;347;p40"/>
          <p:cNvSpPr txBox="1"/>
          <p:nvPr>
            <p:ph idx="7" type="subTitle"/>
          </p:nvPr>
        </p:nvSpPr>
        <p:spPr>
          <a:xfrm>
            <a:off x="1024822" y="184080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bar</a:t>
            </a:r>
            <a:endParaRPr/>
          </a:p>
        </p:txBody>
      </p:sp>
      <p:sp>
        <p:nvSpPr>
          <p:cNvPr id="348" name="Google Shape;348;p40"/>
          <p:cNvSpPr txBox="1"/>
          <p:nvPr>
            <p:ph idx="8" type="subTitle"/>
          </p:nvPr>
        </p:nvSpPr>
        <p:spPr>
          <a:xfrm>
            <a:off x="725872" y="216235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script first renders a search bar with an </a:t>
            </a:r>
            <a:r>
              <a:rPr i="1" lang="en" sz="1200">
                <a:latin typeface="Arial"/>
                <a:ea typeface="Arial"/>
                <a:cs typeface="Arial"/>
                <a:sym typeface="Arial"/>
              </a:rPr>
              <a:t>AppBar</a:t>
            </a:r>
            <a:endParaRPr sz="1700"/>
          </a:p>
        </p:txBody>
      </p:sp>
      <p:sp>
        <p:nvSpPr>
          <p:cNvPr id="349" name="Google Shape;349;p40"/>
          <p:cNvSpPr txBox="1"/>
          <p:nvPr>
            <p:ph idx="9" type="subTitle"/>
          </p:nvPr>
        </p:nvSpPr>
        <p:spPr>
          <a:xfrm>
            <a:off x="4118023" y="184080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Import components</a:t>
            </a:r>
            <a:endParaRPr sz="1100"/>
          </a:p>
        </p:txBody>
      </p:sp>
      <p:sp>
        <p:nvSpPr>
          <p:cNvPr id="350" name="Google Shape;350;p40"/>
          <p:cNvSpPr txBox="1"/>
          <p:nvPr>
            <p:ph idx="13" type="subTitle"/>
          </p:nvPr>
        </p:nvSpPr>
        <p:spPr>
          <a:xfrm>
            <a:off x="3819073" y="216235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From the MUI/ Material Library, as well as the Axios, </a:t>
            </a:r>
            <a:r>
              <a:rPr i="1" lang="en" sz="800">
                <a:latin typeface="Arial"/>
                <a:ea typeface="Arial"/>
                <a:cs typeface="Arial"/>
                <a:sym typeface="Arial"/>
              </a:rPr>
              <a:t>useEffect,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i="1" lang="en" sz="800">
                <a:latin typeface="Arial"/>
                <a:ea typeface="Arial"/>
                <a:cs typeface="Arial"/>
                <a:sym typeface="Arial"/>
              </a:rPr>
              <a:t>useState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 hooks from react</a:t>
            </a:r>
            <a:endParaRPr sz="1300"/>
          </a:p>
        </p:txBody>
      </p:sp>
      <p:sp>
        <p:nvSpPr>
          <p:cNvPr id="351" name="Google Shape;351;p40"/>
          <p:cNvSpPr txBox="1"/>
          <p:nvPr>
            <p:ph idx="14" type="subTitle"/>
          </p:nvPr>
        </p:nvSpPr>
        <p:spPr>
          <a:xfrm>
            <a:off x="6731750" y="184080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inputhandler()</a:t>
            </a:r>
            <a:endParaRPr sz="1400"/>
          </a:p>
        </p:txBody>
      </p:sp>
      <p:sp>
        <p:nvSpPr>
          <p:cNvPr id="352" name="Google Shape;352;p40"/>
          <p:cNvSpPr txBox="1"/>
          <p:nvPr>
            <p:ph idx="15" type="subTitle"/>
          </p:nvPr>
        </p:nvSpPr>
        <p:spPr>
          <a:xfrm>
            <a:off x="6432800" y="216235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Takes the user’s input and converts it to lowercase</a:t>
            </a:r>
            <a:endParaRPr/>
          </a:p>
        </p:txBody>
      </p:sp>
      <p:cxnSp>
        <p:nvCxnSpPr>
          <p:cNvPr id="353" name="Google Shape;353;p40"/>
          <p:cNvCxnSpPr/>
          <p:nvPr/>
        </p:nvCxnSpPr>
        <p:spPr>
          <a:xfrm>
            <a:off x="3636725" y="1525600"/>
            <a:ext cx="32700" cy="3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40"/>
          <p:cNvSpPr txBox="1"/>
          <p:nvPr/>
        </p:nvSpPr>
        <p:spPr>
          <a:xfrm>
            <a:off x="1065975" y="1255200"/>
            <a:ext cx="15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FRONT END</a:t>
            </a:r>
            <a:endParaRPr u="sng"/>
          </a:p>
        </p:txBody>
      </p:sp>
      <p:sp>
        <p:nvSpPr>
          <p:cNvPr id="355" name="Google Shape;355;p40"/>
          <p:cNvSpPr txBox="1"/>
          <p:nvPr/>
        </p:nvSpPr>
        <p:spPr>
          <a:xfrm>
            <a:off x="5625150" y="1255200"/>
            <a:ext cx="15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bACK END</a:t>
            </a:r>
            <a:endParaRPr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/>
          <p:nvPr>
            <p:ph type="title"/>
          </p:nvPr>
        </p:nvSpPr>
        <p:spPr>
          <a:xfrm>
            <a:off x="586025" y="252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- Feature</a:t>
            </a:r>
            <a:endParaRPr/>
          </a:p>
        </p:txBody>
      </p:sp>
      <p:sp>
        <p:nvSpPr>
          <p:cNvPr id="361" name="Google Shape;361;p41"/>
          <p:cNvSpPr txBox="1"/>
          <p:nvPr>
            <p:ph type="title"/>
          </p:nvPr>
        </p:nvSpPr>
        <p:spPr>
          <a:xfrm>
            <a:off x="395400" y="948838"/>
            <a:ext cx="83532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holds the purpose of displaying a image, brief </a:t>
            </a:r>
            <a:r>
              <a:rPr lang="en" sz="1100"/>
              <a:t>summary, and </a:t>
            </a:r>
            <a:r>
              <a:rPr lang="en" sz="1100"/>
              <a:t> candlestick chart of stock’s data</a:t>
            </a:r>
            <a:endParaRPr sz="1500"/>
          </a:p>
        </p:txBody>
      </p:sp>
      <p:pic>
        <p:nvPicPr>
          <p:cNvPr id="362" name="Google Shape;3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800" y="1478500"/>
            <a:ext cx="7546199" cy="3541116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1"/>
          <p:cNvSpPr txBox="1"/>
          <p:nvPr/>
        </p:nvSpPr>
        <p:spPr>
          <a:xfrm>
            <a:off x="708475" y="1692050"/>
            <a:ext cx="7841700" cy="3369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/>
          <p:nvPr/>
        </p:nvSpPr>
        <p:spPr>
          <a:xfrm>
            <a:off x="4313349" y="3405050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2"/>
          <p:cNvSpPr/>
          <p:nvPr/>
        </p:nvSpPr>
        <p:spPr>
          <a:xfrm>
            <a:off x="4209362" y="1777650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2"/>
          <p:cNvSpPr/>
          <p:nvPr/>
        </p:nvSpPr>
        <p:spPr>
          <a:xfrm>
            <a:off x="1060049" y="2330500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2"/>
          <p:cNvSpPr/>
          <p:nvPr/>
        </p:nvSpPr>
        <p:spPr>
          <a:xfrm>
            <a:off x="6831362" y="3405050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6831312" y="1716900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2"/>
          <p:cNvSpPr txBox="1"/>
          <p:nvPr>
            <p:ph type="title"/>
          </p:nvPr>
        </p:nvSpPr>
        <p:spPr>
          <a:xfrm>
            <a:off x="720000" y="379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</a:t>
            </a:r>
            <a:r>
              <a:rPr lang="en"/>
              <a:t> - Function calls</a:t>
            </a:r>
            <a:endParaRPr/>
          </a:p>
        </p:txBody>
      </p:sp>
      <p:sp>
        <p:nvSpPr>
          <p:cNvPr id="374" name="Google Shape;374;p42"/>
          <p:cNvSpPr txBox="1"/>
          <p:nvPr>
            <p:ph idx="1" type="subTitle"/>
          </p:nvPr>
        </p:nvSpPr>
        <p:spPr>
          <a:xfrm>
            <a:off x="4272197" y="346580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aggregate</a:t>
            </a:r>
            <a:r>
              <a:rPr lang="en" sz="1600"/>
              <a:t>()</a:t>
            </a:r>
            <a:endParaRPr sz="1600"/>
          </a:p>
        </p:txBody>
      </p:sp>
      <p:sp>
        <p:nvSpPr>
          <p:cNvPr id="375" name="Google Shape;375;p42"/>
          <p:cNvSpPr txBox="1"/>
          <p:nvPr>
            <p:ph idx="2" type="subTitle"/>
          </p:nvPr>
        </p:nvSpPr>
        <p:spPr>
          <a:xfrm>
            <a:off x="3967372" y="398592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Uses the useState() hook to set up two state variables (series and price) and (</a:t>
            </a:r>
            <a:r>
              <a:rPr i="1" lang="en" sz="1000">
                <a:latin typeface="Arial"/>
                <a:ea typeface="Arial"/>
                <a:cs typeface="Arial"/>
                <a:sym typeface="Arial"/>
              </a:rPr>
              <a:t>pastPrice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i="1" lang="en" sz="1000">
                <a:latin typeface="Arial"/>
                <a:ea typeface="Arial"/>
                <a:cs typeface="Arial"/>
                <a:sym typeface="Arial"/>
              </a:rPr>
              <a:t>priceTime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 </a:t>
            </a:r>
            <a:endParaRPr sz="1400"/>
          </a:p>
        </p:txBody>
      </p:sp>
      <p:sp>
        <p:nvSpPr>
          <p:cNvPr id="376" name="Google Shape;376;p42"/>
          <p:cNvSpPr txBox="1"/>
          <p:nvPr>
            <p:ph idx="3" type="subTitle"/>
          </p:nvPr>
        </p:nvSpPr>
        <p:spPr>
          <a:xfrm>
            <a:off x="4168261" y="183840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useeffect()</a:t>
            </a:r>
            <a:endParaRPr sz="1900"/>
          </a:p>
        </p:txBody>
      </p:sp>
      <p:sp>
        <p:nvSpPr>
          <p:cNvPr id="377" name="Google Shape;377;p42"/>
          <p:cNvSpPr txBox="1"/>
          <p:nvPr>
            <p:ph idx="4" type="subTitle"/>
          </p:nvPr>
        </p:nvSpPr>
        <p:spPr>
          <a:xfrm>
            <a:off x="3869311" y="215995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et the series state variables with the data returned from the API</a:t>
            </a:r>
            <a:endParaRPr sz="1400"/>
          </a:p>
        </p:txBody>
      </p:sp>
      <p:sp>
        <p:nvSpPr>
          <p:cNvPr id="378" name="Google Shape;378;p42"/>
          <p:cNvSpPr txBox="1"/>
          <p:nvPr>
            <p:ph idx="5" type="subTitle"/>
          </p:nvPr>
        </p:nvSpPr>
        <p:spPr>
          <a:xfrm>
            <a:off x="1019000" y="239125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renders</a:t>
            </a:r>
            <a:endParaRPr sz="1700"/>
          </a:p>
        </p:txBody>
      </p:sp>
      <p:sp>
        <p:nvSpPr>
          <p:cNvPr id="379" name="Google Shape;379;p42"/>
          <p:cNvSpPr txBox="1"/>
          <p:nvPr>
            <p:ph idx="6" type="subTitle"/>
          </p:nvPr>
        </p:nvSpPr>
        <p:spPr>
          <a:xfrm>
            <a:off x="720000" y="271280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 candlestick chart using the Chart component from react-ApexCharts</a:t>
            </a:r>
            <a:endParaRPr/>
          </a:p>
        </p:txBody>
      </p:sp>
      <p:sp>
        <p:nvSpPr>
          <p:cNvPr id="380" name="Google Shape;380;p42"/>
          <p:cNvSpPr txBox="1"/>
          <p:nvPr>
            <p:ph idx="7" type="subTitle"/>
          </p:nvPr>
        </p:nvSpPr>
        <p:spPr>
          <a:xfrm>
            <a:off x="6790209" y="346580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</a:t>
            </a:r>
            <a:endParaRPr/>
          </a:p>
        </p:txBody>
      </p:sp>
      <p:sp>
        <p:nvSpPr>
          <p:cNvPr id="381" name="Google Shape;381;p42"/>
          <p:cNvSpPr txBox="1"/>
          <p:nvPr>
            <p:ph idx="8" type="subTitle"/>
          </p:nvPr>
        </p:nvSpPr>
        <p:spPr>
          <a:xfrm>
            <a:off x="6491259" y="399905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Axios and chart libraries from react-Apexcharts and data from 2 APIs</a:t>
            </a:r>
            <a:endParaRPr sz="1700"/>
          </a:p>
        </p:txBody>
      </p:sp>
      <p:sp>
        <p:nvSpPr>
          <p:cNvPr id="382" name="Google Shape;382;p42"/>
          <p:cNvSpPr txBox="1"/>
          <p:nvPr>
            <p:ph idx="14" type="subTitle"/>
          </p:nvPr>
        </p:nvSpPr>
        <p:spPr>
          <a:xfrm>
            <a:off x="6790262" y="177765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getstocks</a:t>
            </a:r>
            <a:r>
              <a:rPr lang="en" sz="1400"/>
              <a:t>()</a:t>
            </a:r>
            <a:endParaRPr sz="1400"/>
          </a:p>
        </p:txBody>
      </p:sp>
      <p:sp>
        <p:nvSpPr>
          <p:cNvPr id="383" name="Google Shape;383;p42"/>
          <p:cNvSpPr txBox="1"/>
          <p:nvPr>
            <p:ph idx="15" type="subTitle"/>
          </p:nvPr>
        </p:nvSpPr>
        <p:spPr>
          <a:xfrm>
            <a:off x="6491312" y="209920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Uses the fetch() method to make a request to the API URL</a:t>
            </a:r>
            <a:endParaRPr/>
          </a:p>
        </p:txBody>
      </p:sp>
      <p:cxnSp>
        <p:nvCxnSpPr>
          <p:cNvPr id="384" name="Google Shape;384;p42"/>
          <p:cNvCxnSpPr/>
          <p:nvPr/>
        </p:nvCxnSpPr>
        <p:spPr>
          <a:xfrm>
            <a:off x="3773788" y="1525600"/>
            <a:ext cx="32700" cy="3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42"/>
          <p:cNvSpPr txBox="1"/>
          <p:nvPr/>
        </p:nvSpPr>
        <p:spPr>
          <a:xfrm>
            <a:off x="1065975" y="1255200"/>
            <a:ext cx="15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FRONT END</a:t>
            </a:r>
            <a:endParaRPr u="sng"/>
          </a:p>
        </p:txBody>
      </p:sp>
      <p:sp>
        <p:nvSpPr>
          <p:cNvPr id="386" name="Google Shape;386;p42"/>
          <p:cNvSpPr txBox="1"/>
          <p:nvPr/>
        </p:nvSpPr>
        <p:spPr>
          <a:xfrm>
            <a:off x="5625150" y="1255200"/>
            <a:ext cx="15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bACK END</a:t>
            </a:r>
            <a:endParaRPr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r>
              <a:rPr lang="en"/>
              <a:t> - Function calls</a:t>
            </a:r>
            <a:endParaRPr/>
          </a:p>
        </p:txBody>
      </p:sp>
      <p:sp>
        <p:nvSpPr>
          <p:cNvPr id="392" name="Google Shape;392;p43"/>
          <p:cNvSpPr txBox="1"/>
          <p:nvPr>
            <p:ph type="title"/>
          </p:nvPr>
        </p:nvSpPr>
        <p:spPr>
          <a:xfrm>
            <a:off x="597200" y="1069550"/>
            <a:ext cx="75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holds the purpose of fetching data from the API and putting it in a table</a:t>
            </a:r>
            <a:endParaRPr sz="1500"/>
          </a:p>
        </p:txBody>
      </p:sp>
      <p:pic>
        <p:nvPicPr>
          <p:cNvPr id="393" name="Google Shape;393;p43"/>
          <p:cNvPicPr preferRelativeResize="0"/>
          <p:nvPr/>
        </p:nvPicPr>
        <p:blipFill rotWithShape="1">
          <a:blip r:embed="rId3">
            <a:alphaModFix/>
          </a:blip>
          <a:srcRect b="0" l="-770" r="769" t="0"/>
          <a:stretch/>
        </p:blipFill>
        <p:spPr>
          <a:xfrm>
            <a:off x="219288" y="1642250"/>
            <a:ext cx="8772027" cy="300834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3"/>
          <p:cNvSpPr txBox="1"/>
          <p:nvPr/>
        </p:nvSpPr>
        <p:spPr>
          <a:xfrm>
            <a:off x="219300" y="1594700"/>
            <a:ext cx="8910900" cy="703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"/>
          <p:cNvSpPr/>
          <p:nvPr/>
        </p:nvSpPr>
        <p:spPr>
          <a:xfrm>
            <a:off x="6742587" y="3405675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4"/>
          <p:cNvSpPr/>
          <p:nvPr/>
        </p:nvSpPr>
        <p:spPr>
          <a:xfrm>
            <a:off x="954487" y="2331125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4"/>
          <p:cNvSpPr/>
          <p:nvPr/>
        </p:nvSpPr>
        <p:spPr>
          <a:xfrm>
            <a:off x="4142049" y="3405675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4"/>
          <p:cNvSpPr/>
          <p:nvPr/>
        </p:nvSpPr>
        <p:spPr>
          <a:xfrm>
            <a:off x="4147999" y="1840800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4"/>
          <p:cNvSpPr/>
          <p:nvPr/>
        </p:nvSpPr>
        <p:spPr>
          <a:xfrm>
            <a:off x="6794599" y="1840800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- Function calls</a:t>
            </a:r>
            <a:endParaRPr/>
          </a:p>
        </p:txBody>
      </p:sp>
      <p:sp>
        <p:nvSpPr>
          <p:cNvPr id="405" name="Google Shape;405;p44"/>
          <p:cNvSpPr txBox="1"/>
          <p:nvPr>
            <p:ph idx="1" type="subTitle"/>
          </p:nvPr>
        </p:nvSpPr>
        <p:spPr>
          <a:xfrm>
            <a:off x="6701434" y="3466425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useeffect()</a:t>
            </a:r>
            <a:endParaRPr sz="1400"/>
          </a:p>
        </p:txBody>
      </p:sp>
      <p:sp>
        <p:nvSpPr>
          <p:cNvPr id="406" name="Google Shape;406;p44"/>
          <p:cNvSpPr txBox="1"/>
          <p:nvPr>
            <p:ph idx="2" type="subTitle"/>
          </p:nvPr>
        </p:nvSpPr>
        <p:spPr>
          <a:xfrm>
            <a:off x="6402534" y="399745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Fetch data from the API when the details component is mounted</a:t>
            </a:r>
            <a:endParaRPr sz="1400"/>
          </a:p>
        </p:txBody>
      </p:sp>
      <p:sp>
        <p:nvSpPr>
          <p:cNvPr id="407" name="Google Shape;407;p44"/>
          <p:cNvSpPr txBox="1"/>
          <p:nvPr>
            <p:ph idx="3" type="subTitle"/>
          </p:nvPr>
        </p:nvSpPr>
        <p:spPr>
          <a:xfrm>
            <a:off x="913386" y="2391875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tablevals</a:t>
            </a:r>
            <a:endParaRPr sz="1900"/>
          </a:p>
        </p:txBody>
      </p:sp>
      <p:sp>
        <p:nvSpPr>
          <p:cNvPr id="408" name="Google Shape;408;p44"/>
          <p:cNvSpPr txBox="1"/>
          <p:nvPr>
            <p:ph idx="4" type="subTitle"/>
          </p:nvPr>
        </p:nvSpPr>
        <p:spPr>
          <a:xfrm>
            <a:off x="614436" y="271342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Used to render a UI table to display the information</a:t>
            </a:r>
            <a:endParaRPr sz="1200"/>
          </a:p>
        </p:txBody>
      </p:sp>
      <p:sp>
        <p:nvSpPr>
          <p:cNvPr id="409" name="Google Shape;409;p44"/>
          <p:cNvSpPr txBox="1"/>
          <p:nvPr>
            <p:ph idx="7" type="subTitle"/>
          </p:nvPr>
        </p:nvSpPr>
        <p:spPr>
          <a:xfrm>
            <a:off x="4100897" y="3466425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gettablevals()</a:t>
            </a:r>
            <a:endParaRPr sz="1400"/>
          </a:p>
        </p:txBody>
      </p:sp>
      <p:sp>
        <p:nvSpPr>
          <p:cNvPr id="410" name="Google Shape;410;p44"/>
          <p:cNvSpPr txBox="1"/>
          <p:nvPr>
            <p:ph idx="8" type="subTitle"/>
          </p:nvPr>
        </p:nvSpPr>
        <p:spPr>
          <a:xfrm>
            <a:off x="3801947" y="378797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Takes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uses it to build an API endpoint URL</a:t>
            </a:r>
            <a:endParaRPr sz="1500"/>
          </a:p>
        </p:txBody>
      </p:sp>
      <p:sp>
        <p:nvSpPr>
          <p:cNvPr id="411" name="Google Shape;411;p44"/>
          <p:cNvSpPr txBox="1"/>
          <p:nvPr>
            <p:ph idx="9" type="subTitle"/>
          </p:nvPr>
        </p:nvSpPr>
        <p:spPr>
          <a:xfrm>
            <a:off x="4106898" y="190155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HTTP</a:t>
            </a:r>
            <a:endParaRPr sz="2100"/>
          </a:p>
        </p:txBody>
      </p:sp>
      <p:sp>
        <p:nvSpPr>
          <p:cNvPr id="412" name="Google Shape;412;p44"/>
          <p:cNvSpPr txBox="1"/>
          <p:nvPr>
            <p:ph idx="13" type="subTitle"/>
          </p:nvPr>
        </p:nvSpPr>
        <p:spPr>
          <a:xfrm>
            <a:off x="3807948" y="222310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It request to that URL using the fetch() function to get a JSON response</a:t>
            </a:r>
            <a:endParaRPr sz="1100"/>
          </a:p>
        </p:txBody>
      </p:sp>
      <p:sp>
        <p:nvSpPr>
          <p:cNvPr id="413" name="Google Shape;413;p44"/>
          <p:cNvSpPr txBox="1"/>
          <p:nvPr>
            <p:ph idx="14" type="subTitle"/>
          </p:nvPr>
        </p:nvSpPr>
        <p:spPr>
          <a:xfrm>
            <a:off x="6753550" y="190155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fetch()</a:t>
            </a:r>
            <a:endParaRPr sz="1900"/>
          </a:p>
        </p:txBody>
      </p:sp>
      <p:sp>
        <p:nvSpPr>
          <p:cNvPr id="414" name="Google Shape;414;p44"/>
          <p:cNvSpPr txBox="1"/>
          <p:nvPr>
            <p:ph idx="15" type="subTitle"/>
          </p:nvPr>
        </p:nvSpPr>
        <p:spPr>
          <a:xfrm>
            <a:off x="6454600" y="222310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Get a request to the API for the JSON response</a:t>
            </a:r>
            <a:endParaRPr/>
          </a:p>
        </p:txBody>
      </p:sp>
      <p:cxnSp>
        <p:nvCxnSpPr>
          <p:cNvPr id="415" name="Google Shape;415;p44"/>
          <p:cNvCxnSpPr/>
          <p:nvPr/>
        </p:nvCxnSpPr>
        <p:spPr>
          <a:xfrm>
            <a:off x="3631383" y="1475125"/>
            <a:ext cx="34800" cy="3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44"/>
          <p:cNvSpPr txBox="1"/>
          <p:nvPr/>
        </p:nvSpPr>
        <p:spPr>
          <a:xfrm>
            <a:off x="1065975" y="1166000"/>
            <a:ext cx="168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FRONT END</a:t>
            </a:r>
            <a:endParaRPr u="sng"/>
          </a:p>
        </p:txBody>
      </p:sp>
      <p:sp>
        <p:nvSpPr>
          <p:cNvPr id="417" name="Google Shape;417;p44"/>
          <p:cNvSpPr txBox="1"/>
          <p:nvPr/>
        </p:nvSpPr>
        <p:spPr>
          <a:xfrm>
            <a:off x="5969950" y="1166000"/>
            <a:ext cx="168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bACK END</a:t>
            </a:r>
            <a:endParaRPr u="sn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ews - feature</a:t>
            </a:r>
            <a:endParaRPr/>
          </a:p>
        </p:txBody>
      </p:sp>
      <p:sp>
        <p:nvSpPr>
          <p:cNvPr id="423" name="Google Shape;423;p45"/>
          <p:cNvSpPr txBox="1"/>
          <p:nvPr/>
        </p:nvSpPr>
        <p:spPr>
          <a:xfrm>
            <a:off x="1324650" y="1130075"/>
            <a:ext cx="649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holds the purpose of displaying recent news of a given company</a:t>
            </a:r>
            <a:endParaRPr sz="1500"/>
          </a:p>
        </p:txBody>
      </p:sp>
      <p:pic>
        <p:nvPicPr>
          <p:cNvPr id="424" name="Google Shape;424;p45"/>
          <p:cNvPicPr preferRelativeResize="0"/>
          <p:nvPr/>
        </p:nvPicPr>
        <p:blipFill rotWithShape="1">
          <a:blip r:embed="rId3">
            <a:alphaModFix/>
          </a:blip>
          <a:srcRect b="0" l="-770" r="769" t="0"/>
          <a:stretch/>
        </p:blipFill>
        <p:spPr>
          <a:xfrm>
            <a:off x="219288" y="1537425"/>
            <a:ext cx="8772027" cy="300834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5"/>
          <p:cNvSpPr txBox="1"/>
          <p:nvPr/>
        </p:nvSpPr>
        <p:spPr>
          <a:xfrm>
            <a:off x="151875" y="2006300"/>
            <a:ext cx="8667600" cy="2733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"/>
          <p:cNvSpPr/>
          <p:nvPr/>
        </p:nvSpPr>
        <p:spPr>
          <a:xfrm>
            <a:off x="838249" y="3538575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6"/>
          <p:cNvSpPr/>
          <p:nvPr/>
        </p:nvSpPr>
        <p:spPr>
          <a:xfrm>
            <a:off x="4062712" y="3453500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6"/>
          <p:cNvSpPr/>
          <p:nvPr/>
        </p:nvSpPr>
        <p:spPr>
          <a:xfrm>
            <a:off x="6676387" y="3453500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6"/>
          <p:cNvSpPr/>
          <p:nvPr/>
        </p:nvSpPr>
        <p:spPr>
          <a:xfrm>
            <a:off x="838249" y="1850425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6"/>
          <p:cNvSpPr/>
          <p:nvPr/>
        </p:nvSpPr>
        <p:spPr>
          <a:xfrm>
            <a:off x="4062712" y="1765350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6"/>
          <p:cNvSpPr/>
          <p:nvPr/>
        </p:nvSpPr>
        <p:spPr>
          <a:xfrm>
            <a:off x="6676387" y="1765350"/>
            <a:ext cx="17847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</a:t>
            </a:r>
            <a:r>
              <a:rPr lang="en"/>
              <a:t> - Function calls</a:t>
            </a:r>
            <a:endParaRPr/>
          </a:p>
        </p:txBody>
      </p:sp>
      <p:sp>
        <p:nvSpPr>
          <p:cNvPr id="437" name="Google Shape;437;p46"/>
          <p:cNvSpPr txBox="1"/>
          <p:nvPr>
            <p:ph idx="1" type="subTitle"/>
          </p:nvPr>
        </p:nvSpPr>
        <p:spPr>
          <a:xfrm>
            <a:off x="797097" y="3599325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news</a:t>
            </a:r>
            <a:r>
              <a:rPr lang="en" sz="1400"/>
              <a:t>()</a:t>
            </a:r>
            <a:endParaRPr sz="1400"/>
          </a:p>
        </p:txBody>
      </p:sp>
      <p:sp>
        <p:nvSpPr>
          <p:cNvPr id="438" name="Google Shape;438;p46"/>
          <p:cNvSpPr txBox="1"/>
          <p:nvPr>
            <p:ph idx="2" type="subTitle"/>
          </p:nvPr>
        </p:nvSpPr>
        <p:spPr>
          <a:xfrm>
            <a:off x="498197" y="413035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Is created and it  also takes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query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as a parameter, and it is passed into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getNews()</a:t>
            </a:r>
            <a:endParaRPr sz="1400"/>
          </a:p>
        </p:txBody>
      </p:sp>
      <p:sp>
        <p:nvSpPr>
          <p:cNvPr id="439" name="Google Shape;439;p46"/>
          <p:cNvSpPr txBox="1"/>
          <p:nvPr>
            <p:ph idx="3" type="subTitle"/>
          </p:nvPr>
        </p:nvSpPr>
        <p:spPr>
          <a:xfrm>
            <a:off x="4021611" y="351425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useeffect()</a:t>
            </a:r>
            <a:endParaRPr sz="1900"/>
          </a:p>
        </p:txBody>
      </p:sp>
      <p:sp>
        <p:nvSpPr>
          <p:cNvPr id="440" name="Google Shape;440;p46"/>
          <p:cNvSpPr txBox="1"/>
          <p:nvPr>
            <p:ph idx="4" type="subTitle"/>
          </p:nvPr>
        </p:nvSpPr>
        <p:spPr>
          <a:xfrm>
            <a:off x="3722661" y="383580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Calls the </a:t>
            </a:r>
            <a:r>
              <a:rPr i="1" lang="en" sz="900">
                <a:latin typeface="Arial"/>
                <a:ea typeface="Arial"/>
                <a:cs typeface="Arial"/>
                <a:sym typeface="Arial"/>
              </a:rPr>
              <a:t>getNews()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 function and update </a:t>
            </a:r>
            <a:r>
              <a:rPr i="1" lang="en" sz="900">
                <a:latin typeface="Arial"/>
                <a:ea typeface="Arial"/>
                <a:cs typeface="Arial"/>
                <a:sym typeface="Arial"/>
              </a:rPr>
              <a:t>newsdata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 state variable with the SPI response</a:t>
            </a:r>
            <a:endParaRPr sz="1200"/>
          </a:p>
        </p:txBody>
      </p:sp>
      <p:sp>
        <p:nvSpPr>
          <p:cNvPr id="441" name="Google Shape;441;p46"/>
          <p:cNvSpPr txBox="1"/>
          <p:nvPr>
            <p:ph idx="5" type="subTitle"/>
          </p:nvPr>
        </p:nvSpPr>
        <p:spPr>
          <a:xfrm>
            <a:off x="6635337" y="351425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News data</a:t>
            </a:r>
            <a:endParaRPr sz="1700"/>
          </a:p>
        </p:txBody>
      </p:sp>
      <p:sp>
        <p:nvSpPr>
          <p:cNvPr id="442" name="Google Shape;442;p46"/>
          <p:cNvSpPr txBox="1"/>
          <p:nvPr>
            <p:ph idx="6" type="subTitle"/>
          </p:nvPr>
        </p:nvSpPr>
        <p:spPr>
          <a:xfrm>
            <a:off x="6336337" y="383580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Mapped over to create a grid of new cards, with three columns</a:t>
            </a:r>
            <a:endParaRPr/>
          </a:p>
        </p:txBody>
      </p:sp>
      <p:sp>
        <p:nvSpPr>
          <p:cNvPr id="443" name="Google Shape;443;p46"/>
          <p:cNvSpPr txBox="1"/>
          <p:nvPr>
            <p:ph idx="7" type="subTitle"/>
          </p:nvPr>
        </p:nvSpPr>
        <p:spPr>
          <a:xfrm>
            <a:off x="797097" y="1911175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Material ui</a:t>
            </a:r>
            <a:endParaRPr sz="1800"/>
          </a:p>
        </p:txBody>
      </p:sp>
      <p:sp>
        <p:nvSpPr>
          <p:cNvPr id="444" name="Google Shape;444;p46"/>
          <p:cNvSpPr txBox="1"/>
          <p:nvPr>
            <p:ph idx="8" type="subTitle"/>
          </p:nvPr>
        </p:nvSpPr>
        <p:spPr>
          <a:xfrm>
            <a:off x="498147" y="223272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Fetches news data from the Polygon API and displays it in a grid of cards with three columns</a:t>
            </a:r>
            <a:endParaRPr sz="1500"/>
          </a:p>
        </p:txBody>
      </p:sp>
      <p:sp>
        <p:nvSpPr>
          <p:cNvPr id="445" name="Google Shape;445;p46"/>
          <p:cNvSpPr txBox="1"/>
          <p:nvPr>
            <p:ph idx="9" type="subTitle"/>
          </p:nvPr>
        </p:nvSpPr>
        <p:spPr>
          <a:xfrm>
            <a:off x="4021611" y="182610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getnews()</a:t>
            </a:r>
            <a:endParaRPr sz="2100"/>
          </a:p>
        </p:txBody>
      </p:sp>
      <p:sp>
        <p:nvSpPr>
          <p:cNvPr id="446" name="Google Shape;446;p46"/>
          <p:cNvSpPr txBox="1"/>
          <p:nvPr>
            <p:ph idx="13" type="subTitle"/>
          </p:nvPr>
        </p:nvSpPr>
        <p:spPr>
          <a:xfrm>
            <a:off x="3722661" y="214765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 Tales query as a parameter and uses it to build the URL for the Polygon API</a:t>
            </a:r>
            <a:endParaRPr sz="1200"/>
          </a:p>
        </p:txBody>
      </p:sp>
      <p:sp>
        <p:nvSpPr>
          <p:cNvPr id="447" name="Google Shape;447;p46"/>
          <p:cNvSpPr txBox="1"/>
          <p:nvPr>
            <p:ph idx="14" type="subTitle"/>
          </p:nvPr>
        </p:nvSpPr>
        <p:spPr>
          <a:xfrm>
            <a:off x="6635337" y="182610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fetch</a:t>
            </a:r>
            <a:r>
              <a:rPr lang="en" sz="1400"/>
              <a:t>()</a:t>
            </a:r>
            <a:endParaRPr sz="1400"/>
          </a:p>
        </p:txBody>
      </p:sp>
      <p:sp>
        <p:nvSpPr>
          <p:cNvPr id="448" name="Google Shape;448;p46"/>
          <p:cNvSpPr txBox="1"/>
          <p:nvPr>
            <p:ph idx="15" type="subTitle"/>
          </p:nvPr>
        </p:nvSpPr>
        <p:spPr>
          <a:xfrm>
            <a:off x="6336387" y="214765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Get a request to the API for the JSON response</a:t>
            </a:r>
            <a:endParaRPr/>
          </a:p>
        </p:txBody>
      </p:sp>
      <p:cxnSp>
        <p:nvCxnSpPr>
          <p:cNvPr id="449" name="Google Shape;449;p46"/>
          <p:cNvCxnSpPr/>
          <p:nvPr/>
        </p:nvCxnSpPr>
        <p:spPr>
          <a:xfrm>
            <a:off x="3443225" y="1569200"/>
            <a:ext cx="32700" cy="3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46"/>
          <p:cNvSpPr txBox="1"/>
          <p:nvPr/>
        </p:nvSpPr>
        <p:spPr>
          <a:xfrm>
            <a:off x="872475" y="1298800"/>
            <a:ext cx="15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FRONT END</a:t>
            </a:r>
            <a:endParaRPr u="sng"/>
          </a:p>
        </p:txBody>
      </p:sp>
      <p:sp>
        <p:nvSpPr>
          <p:cNvPr id="451" name="Google Shape;451;p46"/>
          <p:cNvSpPr txBox="1"/>
          <p:nvPr/>
        </p:nvSpPr>
        <p:spPr>
          <a:xfrm>
            <a:off x="5470225" y="1298800"/>
            <a:ext cx="15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bACK END</a:t>
            </a:r>
            <a:endParaRPr u="sn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7"/>
          <p:cNvSpPr/>
          <p:nvPr/>
        </p:nvSpPr>
        <p:spPr>
          <a:xfrm>
            <a:off x="2549400" y="2123300"/>
            <a:ext cx="4045200" cy="11664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7"/>
          <p:cNvSpPr txBox="1"/>
          <p:nvPr>
            <p:ph type="title"/>
          </p:nvPr>
        </p:nvSpPr>
        <p:spPr>
          <a:xfrm>
            <a:off x="2549400" y="2286950"/>
            <a:ext cx="4045200" cy="8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thanks!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/>
          <p:nvPr/>
        </p:nvSpPr>
        <p:spPr>
          <a:xfrm>
            <a:off x="1738950" y="1746950"/>
            <a:ext cx="24672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5956800" y="1746950"/>
            <a:ext cx="24672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1738950" y="3440675"/>
            <a:ext cx="24672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5956800" y="3440675"/>
            <a:ext cx="24672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249" name="Google Shape;249;p30"/>
          <p:cNvSpPr txBox="1"/>
          <p:nvPr>
            <p:ph idx="1" type="subTitle"/>
          </p:nvPr>
        </p:nvSpPr>
        <p:spPr>
          <a:xfrm>
            <a:off x="1829175" y="1744674"/>
            <a:ext cx="2663400" cy="4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culley</a:t>
            </a:r>
            <a:endParaRPr/>
          </a:p>
        </p:txBody>
      </p:sp>
      <p:sp>
        <p:nvSpPr>
          <p:cNvPr id="250" name="Google Shape;250;p30"/>
          <p:cNvSpPr txBox="1"/>
          <p:nvPr>
            <p:ph idx="2" type="title"/>
          </p:nvPr>
        </p:nvSpPr>
        <p:spPr>
          <a:xfrm>
            <a:off x="491250" y="1681900"/>
            <a:ext cx="124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51" name="Google Shape;251;p30"/>
          <p:cNvSpPr txBox="1"/>
          <p:nvPr>
            <p:ph idx="3" type="subTitle"/>
          </p:nvPr>
        </p:nvSpPr>
        <p:spPr>
          <a:xfrm>
            <a:off x="1829175" y="2296300"/>
            <a:ext cx="266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Lead</a:t>
            </a:r>
            <a:endParaRPr/>
          </a:p>
        </p:txBody>
      </p:sp>
      <p:sp>
        <p:nvSpPr>
          <p:cNvPr id="252" name="Google Shape;252;p30"/>
          <p:cNvSpPr txBox="1"/>
          <p:nvPr>
            <p:ph idx="4" type="title"/>
          </p:nvPr>
        </p:nvSpPr>
        <p:spPr>
          <a:xfrm>
            <a:off x="4709100" y="1681900"/>
            <a:ext cx="124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53" name="Google Shape;253;p30"/>
          <p:cNvSpPr txBox="1"/>
          <p:nvPr>
            <p:ph idx="5" type="subTitle"/>
          </p:nvPr>
        </p:nvSpPr>
        <p:spPr>
          <a:xfrm>
            <a:off x="6023200" y="1731400"/>
            <a:ext cx="26634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 imery</a:t>
            </a:r>
            <a:endParaRPr/>
          </a:p>
        </p:txBody>
      </p:sp>
      <p:sp>
        <p:nvSpPr>
          <p:cNvPr id="254" name="Google Shape;254;p30"/>
          <p:cNvSpPr txBox="1"/>
          <p:nvPr>
            <p:ph idx="6" type="subTitle"/>
          </p:nvPr>
        </p:nvSpPr>
        <p:spPr>
          <a:xfrm>
            <a:off x="6023200" y="2296300"/>
            <a:ext cx="266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Technical/Interface Lead</a:t>
            </a:r>
            <a:endParaRPr/>
          </a:p>
        </p:txBody>
      </p:sp>
      <p:sp>
        <p:nvSpPr>
          <p:cNvPr id="255" name="Google Shape;255;p30"/>
          <p:cNvSpPr txBox="1"/>
          <p:nvPr>
            <p:ph idx="7" type="title"/>
          </p:nvPr>
        </p:nvSpPr>
        <p:spPr>
          <a:xfrm>
            <a:off x="491250" y="3357275"/>
            <a:ext cx="124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56" name="Google Shape;256;p30"/>
          <p:cNvSpPr txBox="1"/>
          <p:nvPr>
            <p:ph idx="8" type="subTitle"/>
          </p:nvPr>
        </p:nvSpPr>
        <p:spPr>
          <a:xfrm>
            <a:off x="1829175" y="3406775"/>
            <a:ext cx="26634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Ruben carbajal</a:t>
            </a:r>
            <a:endParaRPr sz="1800"/>
          </a:p>
        </p:txBody>
      </p:sp>
      <p:sp>
        <p:nvSpPr>
          <p:cNvPr id="257" name="Google Shape;257;p30"/>
          <p:cNvSpPr txBox="1"/>
          <p:nvPr>
            <p:ph idx="9" type="subTitle"/>
          </p:nvPr>
        </p:nvSpPr>
        <p:spPr>
          <a:xfrm>
            <a:off x="1829175" y="3993300"/>
            <a:ext cx="266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Lead</a:t>
            </a:r>
            <a:endParaRPr/>
          </a:p>
        </p:txBody>
      </p:sp>
      <p:sp>
        <p:nvSpPr>
          <p:cNvPr id="258" name="Google Shape;258;p30"/>
          <p:cNvSpPr txBox="1"/>
          <p:nvPr>
            <p:ph idx="13" type="title"/>
          </p:nvPr>
        </p:nvSpPr>
        <p:spPr>
          <a:xfrm>
            <a:off x="4709100" y="3357275"/>
            <a:ext cx="124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59" name="Google Shape;259;p30"/>
          <p:cNvSpPr txBox="1"/>
          <p:nvPr>
            <p:ph idx="14" type="subTitle"/>
          </p:nvPr>
        </p:nvSpPr>
        <p:spPr>
          <a:xfrm>
            <a:off x="6023200" y="3406775"/>
            <a:ext cx="26634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José Batlle</a:t>
            </a:r>
            <a:endParaRPr/>
          </a:p>
        </p:txBody>
      </p:sp>
      <p:sp>
        <p:nvSpPr>
          <p:cNvPr id="260" name="Google Shape;260;p30"/>
          <p:cNvSpPr txBox="1"/>
          <p:nvPr>
            <p:ph idx="15" type="subTitle"/>
          </p:nvPr>
        </p:nvSpPr>
        <p:spPr>
          <a:xfrm>
            <a:off x="6023200" y="3993300"/>
            <a:ext cx="266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Lead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/>
          <p:nvPr/>
        </p:nvSpPr>
        <p:spPr>
          <a:xfrm>
            <a:off x="5143161" y="1873788"/>
            <a:ext cx="21720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1578187" y="1813038"/>
            <a:ext cx="21720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structure</a:t>
            </a:r>
            <a:endParaRPr/>
          </a:p>
        </p:txBody>
      </p:sp>
      <p:sp>
        <p:nvSpPr>
          <p:cNvPr id="268" name="Google Shape;268;p31"/>
          <p:cNvSpPr txBox="1"/>
          <p:nvPr>
            <p:ph idx="3" type="subTitle"/>
          </p:nvPr>
        </p:nvSpPr>
        <p:spPr>
          <a:xfrm>
            <a:off x="5295711" y="1934538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Website back end</a:t>
            </a:r>
            <a:endParaRPr sz="1200"/>
          </a:p>
        </p:txBody>
      </p:sp>
      <p:sp>
        <p:nvSpPr>
          <p:cNvPr id="269" name="Google Shape;269;p31"/>
          <p:cNvSpPr txBox="1"/>
          <p:nvPr>
            <p:ph idx="4" type="subTitle"/>
          </p:nvPr>
        </p:nvSpPr>
        <p:spPr>
          <a:xfrm>
            <a:off x="4996750" y="2380975"/>
            <a:ext cx="2464800" cy="7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Polygon.io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Finnhub</a:t>
            </a:r>
            <a:endParaRPr/>
          </a:p>
        </p:txBody>
      </p:sp>
      <p:sp>
        <p:nvSpPr>
          <p:cNvPr id="270" name="Google Shape;270;p31"/>
          <p:cNvSpPr txBox="1"/>
          <p:nvPr>
            <p:ph idx="5" type="subTitle"/>
          </p:nvPr>
        </p:nvSpPr>
        <p:spPr>
          <a:xfrm>
            <a:off x="1730737" y="1873788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interface</a:t>
            </a:r>
            <a:endParaRPr sz="1200"/>
          </a:p>
        </p:txBody>
      </p:sp>
      <p:sp>
        <p:nvSpPr>
          <p:cNvPr id="271" name="Google Shape;271;p31"/>
          <p:cNvSpPr txBox="1"/>
          <p:nvPr>
            <p:ph idx="6" type="subTitle"/>
          </p:nvPr>
        </p:nvSpPr>
        <p:spPr>
          <a:xfrm>
            <a:off x="1578175" y="2279700"/>
            <a:ext cx="2172000" cy="17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/>
          <p:nvPr/>
        </p:nvSpPr>
        <p:spPr>
          <a:xfrm>
            <a:off x="1522800" y="2037800"/>
            <a:ext cx="6098400" cy="1164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 txBox="1"/>
          <p:nvPr>
            <p:ph type="title"/>
          </p:nvPr>
        </p:nvSpPr>
        <p:spPr>
          <a:xfrm>
            <a:off x="1024950" y="2200550"/>
            <a:ext cx="7094100" cy="8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USER INterface</a:t>
            </a:r>
            <a:endParaRPr sz="3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idx="1" type="body"/>
          </p:nvPr>
        </p:nvSpPr>
        <p:spPr>
          <a:xfrm>
            <a:off x="720000" y="1389600"/>
            <a:ext cx="7627200" cy="35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3816A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Bungee"/>
              <a:ea typeface="Bungee"/>
              <a:cs typeface="Bungee"/>
              <a:sym typeface="Bungee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ungee"/>
              <a:buChar char="●"/>
            </a:pPr>
            <a:r>
              <a:rPr lang="en" sz="1100">
                <a:latin typeface="Bungee"/>
                <a:ea typeface="Bungee"/>
                <a:cs typeface="Bungee"/>
                <a:sym typeface="Bungee"/>
              </a:rPr>
              <a:t>Is free and open source</a:t>
            </a:r>
            <a:endParaRPr sz="1100">
              <a:latin typeface="Bungee"/>
              <a:ea typeface="Bungee"/>
              <a:cs typeface="Bungee"/>
              <a:sym typeface="Bungee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ungee"/>
              <a:buChar char="●"/>
            </a:pPr>
            <a:r>
              <a:rPr lang="en" sz="1100">
                <a:latin typeface="Bungee"/>
                <a:ea typeface="Bungee"/>
                <a:cs typeface="Bungee"/>
                <a:sym typeface="Bungee"/>
              </a:rPr>
              <a:t>ideal since it comes with a lot of packages to help structure a website and start</a:t>
            </a:r>
            <a:r>
              <a:rPr lang="en" sz="1100">
                <a:latin typeface="Bungee"/>
                <a:ea typeface="Bungee"/>
                <a:cs typeface="Bungee"/>
                <a:sym typeface="Bungee"/>
              </a:rPr>
              <a:t> </a:t>
            </a:r>
            <a:r>
              <a:rPr lang="en" sz="1100">
                <a:latin typeface="Bungee"/>
                <a:ea typeface="Bungee"/>
                <a:cs typeface="Bungee"/>
                <a:sym typeface="Bungee"/>
              </a:rPr>
              <a:t>running on our local host</a:t>
            </a:r>
            <a:endParaRPr sz="1100">
              <a:latin typeface="Bungee"/>
              <a:ea typeface="Bungee"/>
              <a:cs typeface="Bungee"/>
              <a:sym typeface="Bunge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ungee"/>
              <a:buChar char="●"/>
            </a:pPr>
            <a:r>
              <a:rPr lang="en" sz="1100">
                <a:latin typeface="Bungee"/>
                <a:ea typeface="Bungee"/>
                <a:cs typeface="Bungee"/>
                <a:sym typeface="Bungee"/>
              </a:rPr>
              <a:t>Remarkably flexible</a:t>
            </a:r>
            <a:endParaRPr sz="1100">
              <a:latin typeface="Bungee"/>
              <a:ea typeface="Bungee"/>
              <a:cs typeface="Bungee"/>
              <a:sym typeface="Bungee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ungee"/>
              <a:buChar char="●"/>
            </a:pPr>
            <a:r>
              <a:rPr lang="en" sz="1100">
                <a:latin typeface="Bungee"/>
                <a:ea typeface="Bungee"/>
                <a:cs typeface="Bungee"/>
                <a:sym typeface="Bungee"/>
              </a:rPr>
              <a:t>Used in industry</a:t>
            </a:r>
            <a:endParaRPr sz="1100">
              <a:latin typeface="Bungee"/>
              <a:ea typeface="Bungee"/>
              <a:cs typeface="Bungee"/>
              <a:sym typeface="Bungee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ungee"/>
              <a:buChar char="●"/>
            </a:pPr>
            <a:r>
              <a:rPr lang="en" sz="1100">
                <a:latin typeface="Bungee"/>
                <a:ea typeface="Bungee"/>
                <a:cs typeface="Bungee"/>
                <a:sym typeface="Bungee"/>
              </a:rPr>
              <a:t>Has multiple supporting resources </a:t>
            </a:r>
            <a:endParaRPr sz="1100"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rgbClr val="14285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react js?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/>
          <p:nvPr/>
        </p:nvSpPr>
        <p:spPr>
          <a:xfrm>
            <a:off x="1716900" y="1988550"/>
            <a:ext cx="5710200" cy="11664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4"/>
          <p:cNvSpPr txBox="1"/>
          <p:nvPr>
            <p:ph type="title"/>
          </p:nvPr>
        </p:nvSpPr>
        <p:spPr>
          <a:xfrm>
            <a:off x="2000275" y="2152200"/>
            <a:ext cx="5265000" cy="8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Website back end</a:t>
            </a:r>
            <a:endParaRPr sz="3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idx="1" type="body"/>
          </p:nvPr>
        </p:nvSpPr>
        <p:spPr>
          <a:xfrm>
            <a:off x="720000" y="1389600"/>
            <a:ext cx="76272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ungee"/>
              <a:ea typeface="Bungee"/>
              <a:cs typeface="Bungee"/>
              <a:sym typeface="Bungee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ungee"/>
              <a:buChar char="●"/>
            </a:pPr>
            <a:r>
              <a:rPr lang="en" sz="1100">
                <a:latin typeface="Bungee"/>
                <a:ea typeface="Bungee"/>
                <a:cs typeface="Bungee"/>
                <a:sym typeface="Bungee"/>
              </a:rPr>
              <a:t>Allows us to query the latest market data from all us stock exchange and information about the company itself</a:t>
            </a:r>
            <a:endParaRPr sz="1100">
              <a:latin typeface="Bungee"/>
              <a:ea typeface="Bungee"/>
              <a:cs typeface="Bungee"/>
              <a:sym typeface="Bunge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ungee"/>
              <a:buChar char="●"/>
            </a:pPr>
            <a:r>
              <a:rPr lang="en" sz="1100">
                <a:latin typeface="Bungee"/>
                <a:ea typeface="Bungee"/>
                <a:cs typeface="Bungee"/>
                <a:sym typeface="Bungee"/>
              </a:rPr>
              <a:t>Free access to reference data</a:t>
            </a:r>
            <a:endParaRPr sz="1100">
              <a:latin typeface="Bungee"/>
              <a:ea typeface="Bungee"/>
              <a:cs typeface="Bungee"/>
              <a:sym typeface="Bungee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ungee"/>
              <a:buChar char="●"/>
            </a:pPr>
            <a:r>
              <a:rPr lang="en" sz="1100">
                <a:latin typeface="Bungee"/>
                <a:ea typeface="Bungee"/>
                <a:cs typeface="Bungee"/>
                <a:sym typeface="Bungee"/>
              </a:rPr>
              <a:t>It works great with websites and </a:t>
            </a:r>
            <a:r>
              <a:rPr lang="en" sz="1100">
                <a:latin typeface="Bungee"/>
                <a:ea typeface="Bungee"/>
                <a:cs typeface="Bungee"/>
                <a:sym typeface="Bungee"/>
              </a:rPr>
              <a:t>specifically</a:t>
            </a:r>
            <a:r>
              <a:rPr lang="en" sz="1100">
                <a:latin typeface="Bungee"/>
                <a:ea typeface="Bungee"/>
                <a:cs typeface="Bungee"/>
                <a:sym typeface="Bungee"/>
              </a:rPr>
              <a:t> javascript</a:t>
            </a:r>
            <a:endParaRPr sz="1100"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rgbClr val="14285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5" name="Google Shape;29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polygon.IO?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720000" y="1389600"/>
            <a:ext cx="76272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3816A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ungee"/>
              <a:buChar char="●"/>
            </a:pPr>
            <a:r>
              <a:rPr lang="en" sz="1900">
                <a:latin typeface="Bungee"/>
                <a:ea typeface="Bungee"/>
                <a:cs typeface="Bungee"/>
                <a:sym typeface="Bungee"/>
              </a:rPr>
              <a:t>Quick and easy to navigate</a:t>
            </a:r>
            <a:endParaRPr sz="1900">
              <a:latin typeface="Bungee"/>
              <a:ea typeface="Bungee"/>
              <a:cs typeface="Bungee"/>
              <a:sym typeface="Bungee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ungee"/>
              <a:buChar char="●"/>
            </a:pPr>
            <a:r>
              <a:rPr lang="en" sz="1900">
                <a:latin typeface="Bungee"/>
                <a:ea typeface="Bungee"/>
                <a:cs typeface="Bungee"/>
                <a:sym typeface="Bungee"/>
              </a:rPr>
              <a:t>Simple Design</a:t>
            </a:r>
            <a:endParaRPr sz="1900">
              <a:latin typeface="Bungee"/>
              <a:ea typeface="Bungee"/>
              <a:cs typeface="Bungee"/>
              <a:sym typeface="Bungee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ungee"/>
              <a:buChar char="●"/>
            </a:pPr>
            <a:r>
              <a:rPr lang="en" sz="1900">
                <a:latin typeface="Bungee"/>
                <a:ea typeface="Bungee"/>
                <a:cs typeface="Bungee"/>
                <a:sym typeface="Bungee"/>
              </a:rPr>
              <a:t>Intuitive</a:t>
            </a:r>
            <a:endParaRPr sz="1900"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rgbClr val="14285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1" name="Google Shape;30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criteria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720000" y="1389600"/>
            <a:ext cx="76272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ungee"/>
              <a:buChar char="●"/>
            </a:pPr>
            <a:r>
              <a:rPr lang="en" sz="1100">
                <a:latin typeface="Bungee"/>
                <a:ea typeface="Bungee"/>
                <a:cs typeface="Bungee"/>
                <a:sym typeface="Bungee"/>
              </a:rPr>
              <a:t>we created a minimalistic design that highlights a  </a:t>
            </a:r>
            <a:r>
              <a:rPr lang="en" sz="1100">
                <a:latin typeface="Bungee"/>
                <a:ea typeface="Bungee"/>
                <a:cs typeface="Bungee"/>
                <a:sym typeface="Bungee"/>
              </a:rPr>
              <a:t>stock's</a:t>
            </a:r>
            <a:r>
              <a:rPr lang="en" sz="1100">
                <a:latin typeface="Bungee"/>
                <a:ea typeface="Bungee"/>
                <a:cs typeface="Bungee"/>
                <a:sym typeface="Bungee"/>
              </a:rPr>
              <a:t> recent behavior, short description, a ticker, various price information , and the latest news surrounding that company</a:t>
            </a:r>
            <a:endParaRPr sz="1100"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ungee"/>
              <a:ea typeface="Bungee"/>
              <a:cs typeface="Bungee"/>
              <a:sym typeface="Bungee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ungee"/>
              <a:buChar char="●"/>
            </a:pPr>
            <a:r>
              <a:rPr lang="en" sz="1100">
                <a:latin typeface="Bungee"/>
                <a:ea typeface="Bungee"/>
                <a:cs typeface="Bungee"/>
                <a:sym typeface="Bungee"/>
              </a:rPr>
              <a:t>we divided the components into four sections, those being the header, aggregate,  details, and news</a:t>
            </a:r>
            <a:endParaRPr sz="1900">
              <a:latin typeface="Bungee"/>
              <a:ea typeface="Bungee"/>
              <a:cs typeface="Bungee"/>
              <a:sym typeface="Bungee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rgbClr val="14285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7" name="Google Shape;30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screen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Trading Game Store Stocks by Slidesgo">
  <a:themeElements>
    <a:clrScheme name="Simple Light">
      <a:dk1>
        <a:srgbClr val="F2F2F2"/>
      </a:dk1>
      <a:lt1>
        <a:srgbClr val="2F046B"/>
      </a:lt1>
      <a:dk2>
        <a:srgbClr val="FFC944"/>
      </a:dk2>
      <a:lt2>
        <a:srgbClr val="F9AC00"/>
      </a:lt2>
      <a:accent1>
        <a:srgbClr val="11DCCA"/>
      </a:accent1>
      <a:accent2>
        <a:srgbClr val="E2E2E2"/>
      </a:accent2>
      <a:accent3>
        <a:srgbClr val="1B2022"/>
      </a:accent3>
      <a:accent4>
        <a:srgbClr val="2D363B"/>
      </a:accent4>
      <a:accent5>
        <a:srgbClr val="465157"/>
      </a:accent5>
      <a:accent6>
        <a:srgbClr val="CDF8F4"/>
      </a:accent6>
      <a:hlink>
        <a:srgbClr val="F2F2F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