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551C300-1D7A-46C3-9EF6-0EAC9B1E1F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8EC1EDC6-1B42-4FCD-BC53-B1D05BFF2E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FE88786-7EC9-4CF1-8553-2C30219448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86D8F06D-0176-412D-A69C-AF7042B7EE9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lock chain">
            <a:extLst>
              <a:ext uri="{FF2B5EF4-FFF2-40B4-BE49-F238E27FC236}">
                <a16:creationId xmlns:a16="http://schemas.microsoft.com/office/drawing/2014/main" id="{3A0CBF37-052D-43DA-8C32-3EAD9E21C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" r="-1" b="601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815562A4-61AD-4BDB-9BDB-34860AE47A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EBD291B-DF20-4DC7-B790-C0E2209CC84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ECABF7C5-4C62-4FE6-AE12-238A48EA32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E95ECD4A-2806-4F52-8E3C-624A3039DB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E9E18FA2-E809-499B-BD0A-61DCF6A7E1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1CDF76CE-EE7F-4BF2-931E-D588B8B51D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8DB34E1-222F-47F0-869D-9519184440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5ECDC5F0-AB2E-464F-BDF0-4011D76758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F3E4457E-504F-49DD-BC16-68CBF984EA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9">
              <a:extLst>
                <a:ext uri="{FF2B5EF4-FFF2-40B4-BE49-F238E27FC236}">
                  <a16:creationId xmlns:a16="http://schemas.microsoft.com/office/drawing/2014/main" id="{BE7AFA7A-BB1A-4162-8533-768769F0E2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0">
              <a:extLst>
                <a:ext uri="{FF2B5EF4-FFF2-40B4-BE49-F238E27FC236}">
                  <a16:creationId xmlns:a16="http://schemas.microsoft.com/office/drawing/2014/main" id="{542E7636-9349-48F5-B298-C49B1FECB5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41">
              <a:extLst>
                <a:ext uri="{FF2B5EF4-FFF2-40B4-BE49-F238E27FC236}">
                  <a16:creationId xmlns:a16="http://schemas.microsoft.com/office/drawing/2014/main" id="{5453D2D7-4B73-4C8C-9AF2-F4BA3FE45BF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FCC34F2-8A34-4176-9DCF-3E14806B31C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40BA3D3-5C32-487A-9075-A58936161C0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FD540F57-24D0-48B9-A757-6CB90ABA88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BC55DC16-C6F7-40B2-BDDA-E20013DF9C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2099AB7-3243-4017-93A6-3D3D75B8DE7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5785EDD4-607A-42A6-AD18-522E7F9221B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98903418-1A46-441B-B206-5ABCE33E0B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CF7D484C-2C11-4D25-B175-68D32920F1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5D4D5B64-42D9-42C4-A6BE-2A6973E278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1EAB8F2F-DE57-4377-912F-05B35D40A1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DD1D1480-6395-4A5D-9FA6-AF4B833BC9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9AF9AB5E-6007-4947-AF2D-3457E9A895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269AEE64-C8B2-4038-9B02-6805D665F4F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4CC7A043-D86F-46B2-B834-ED7E1A27F9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93B2972A-01E3-4CE4-AE98-189F1348F24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ED804FBD-1C24-46A8-A39B-8D107E4E99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32DCF403-6204-4021-9D08-BDF31A5E37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8EEC9242-04E6-4432-8156-70389D7052B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7C0B0BCD-1793-4474-BA88-21D79D46B2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3E8F6CD4-3283-4349-8992-EBBD753BEF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6">
              <a:extLst>
                <a:ext uri="{FF2B5EF4-FFF2-40B4-BE49-F238E27FC236}">
                  <a16:creationId xmlns:a16="http://schemas.microsoft.com/office/drawing/2014/main" id="{16BE686F-0921-4880-ADF4-9AB91595B8E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id="{CFB3BE34-2F4B-437C-BDB6-891A555739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8">
              <a:extLst>
                <a:ext uri="{FF2B5EF4-FFF2-40B4-BE49-F238E27FC236}">
                  <a16:creationId xmlns:a16="http://schemas.microsoft.com/office/drawing/2014/main" id="{7B07215D-B155-4DFE-BE3D-87632FF10D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id="{EE16DA9D-8D6A-4347-AD4F-AE13970537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A00D09BA-63FF-4D69-9D31-136FF2802F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9C8A19E6-32D5-4482-9CCD-1F78CA1CA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EA954B3D-AF3B-442D-A72F-6BD11E9DDE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D9710435-DD32-48E0-BC50-CC3436D3393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0">
              <a:extLst>
                <a:ext uri="{FF2B5EF4-FFF2-40B4-BE49-F238E27FC236}">
                  <a16:creationId xmlns:a16="http://schemas.microsoft.com/office/drawing/2014/main" id="{29B7CF4A-2D02-44B9-9AE5-4641A75E54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1">
              <a:extLst>
                <a:ext uri="{FF2B5EF4-FFF2-40B4-BE49-F238E27FC236}">
                  <a16:creationId xmlns:a16="http://schemas.microsoft.com/office/drawing/2014/main" id="{2512A521-F3FE-4B4E-84A4-B8E34B1F84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2">
              <a:extLst>
                <a:ext uri="{FF2B5EF4-FFF2-40B4-BE49-F238E27FC236}">
                  <a16:creationId xmlns:a16="http://schemas.microsoft.com/office/drawing/2014/main" id="{847E0DEA-D3E4-4FEB-B8B0-5864ECE94E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3">
              <a:extLst>
                <a:ext uri="{FF2B5EF4-FFF2-40B4-BE49-F238E27FC236}">
                  <a16:creationId xmlns:a16="http://schemas.microsoft.com/office/drawing/2014/main" id="{719D19AC-13DF-482F-A050-54D54D05F6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331649B7-0BBD-4E9C-BD52-1BCA2E7E89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D3AAE7E3-779F-41B2-A9C5-D046EBF5B3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5D0770C9-1E05-4CF6-94BD-20E2C7F1479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3080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02E5-8640-4B2E-BE74-1B979EE6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Devised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E85C-4FD8-46CF-8194-2AD6A24D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or a group of people under the pseudo name Satoshi Nakamoto.</a:t>
            </a:r>
          </a:p>
          <a:p>
            <a:r>
              <a:rPr lang="en-US" dirty="0"/>
              <a:t>No one knows for sure but recently an article was published where the true identity of this person or group of people was revealed as </a:t>
            </a:r>
            <a:r>
              <a:rPr lang="en-US" sz="3200" b="1" dirty="0"/>
              <a:t>Craig Wright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8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0AD-BE63-4AD3-B175-9BEDEE9C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 chaining?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4EE5-80AE-4373-A31C-C038A025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secure list of “blocks” that contain the cryptographic hash code of the previous block, a time stamp and the transaction data. </a:t>
            </a:r>
          </a:p>
          <a:p>
            <a:r>
              <a:rPr lang="en-US" dirty="0"/>
              <a:t>Once a block is made, it cannot be altered in any way without altering the subsequent blocks and collusion from majority of the network it is stored on.</a:t>
            </a:r>
          </a:p>
          <a:p>
            <a:r>
              <a:rPr lang="en-US" dirty="0"/>
              <a:t>These properties make it ideal for a public ledger as it is immutable and completely transparent.</a:t>
            </a:r>
          </a:p>
        </p:txBody>
      </p:sp>
    </p:spTree>
    <p:extLst>
      <p:ext uri="{BB962C8B-B14F-4D97-AF65-F5344CB8AC3E}">
        <p14:creationId xmlns:p14="http://schemas.microsoft.com/office/powerpoint/2010/main" val="85843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2800-8515-4B2E-AADC-CB22A246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understanding 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D583-A3A5-4215-B4BC-85C7542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global google docs in which once something is entered, the document cannot be altered.</a:t>
            </a:r>
          </a:p>
          <a:p>
            <a:r>
              <a:rPr lang="en-US" dirty="0"/>
              <a:t>A linked list where every node pointed to the cryptographic hash of the previous node</a:t>
            </a:r>
          </a:p>
        </p:txBody>
      </p:sp>
    </p:spTree>
    <p:extLst>
      <p:ext uri="{BB962C8B-B14F-4D97-AF65-F5344CB8AC3E}">
        <p14:creationId xmlns:p14="http://schemas.microsoft.com/office/powerpoint/2010/main" val="11673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3B33-3B86-40AF-ADD2-76385696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2AB0-08BA-44BE-955A-B0B31CED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public ledger for Bitcoin</a:t>
            </a:r>
          </a:p>
          <a:p>
            <a:r>
              <a:rPr lang="en-US" dirty="0"/>
              <a:t>Helped stop the double spending problem (crypto currency which could be spent in two places)</a:t>
            </a:r>
          </a:p>
        </p:txBody>
      </p:sp>
    </p:spTree>
    <p:extLst>
      <p:ext uri="{BB962C8B-B14F-4D97-AF65-F5344CB8AC3E}">
        <p14:creationId xmlns:p14="http://schemas.microsoft.com/office/powerpoint/2010/main" val="256887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8FDE-8581-4016-8EA9-274A5518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57D3-5B66-4DA9-ACE7-863641F4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190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PowerPoint Presentation</vt:lpstr>
      <vt:lpstr>Devised By</vt:lpstr>
      <vt:lpstr>What is block chaining? </vt:lpstr>
      <vt:lpstr>Other ways of understanding it:</vt:lpstr>
      <vt:lpstr>What is it used for?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Avni Garg</dc:creator>
  <cp:lastModifiedBy>Avni Garg</cp:lastModifiedBy>
  <cp:revision>3</cp:revision>
  <dcterms:created xsi:type="dcterms:W3CDTF">2018-02-28T02:50:46Z</dcterms:created>
  <dcterms:modified xsi:type="dcterms:W3CDTF">2018-02-28T15:55:34Z</dcterms:modified>
</cp:coreProperties>
</file>