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d3b5a16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d3b5a16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cbf550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cbf550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cbf550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cbf550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cbf550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cbf550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cbf55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cbf55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cbf550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cbf550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cbf5500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cbf550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fd3b5a16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fd3b5a16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d3b5a16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d3b5a16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d3b5a16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d3b5a16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fd3b5a16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fd3b5a16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d3b5a16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fd3b5a16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d3b5a16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d3b5a16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main goals for our team was the CNN algorithm. That is what we spent the most time on. Also we scanned 98 new faces into our database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d3b5a16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d3b5a16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d3b5a16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d3b5a16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d3b5a1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d3b5a1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d3b5a1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d3b5a1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d3b5a16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d3b5a16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f0705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f0705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MUcXXXyKlKTrhASvi-krDBVDLi-RkfKm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fuTJDbI4QhNI16wKMW7ZwZeqk2ZvxEL-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Facial Analyzer for Rhinoplasty (Option 9)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Priscilla Carbo, Marvin Cazeau, Jared Curtis, Maree Kelly, Alessandra Oo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53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Architecture: Face Database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1247176"/>
            <a:ext cx="3684731" cy="34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775" y="1247175"/>
            <a:ext cx="4832601" cy="34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31550" y="4736100"/>
            <a:ext cx="888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latin typeface="Old Standard TT"/>
                <a:ea typeface="Old Standard TT"/>
                <a:cs typeface="Old Standard TT"/>
                <a:sym typeface="Old Standard TT"/>
              </a:rPr>
              <a:t>Interested in how this works? Watch a video explaining the process here: https://github.com/jcurtis664/FacialAnalyzer/blob/main/Deliverables/videos/sort_using_knn.mp4</a:t>
            </a:r>
            <a:endParaRPr i="1"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Architecture: CNN Implementation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87" y="2964200"/>
            <a:ext cx="7697425" cy="16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175" y="1058225"/>
            <a:ext cx="6887651" cy="1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Architecture: CNN Implementation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15160" l="0" r="0" t="0"/>
          <a:stretch/>
        </p:blipFill>
        <p:spPr>
          <a:xfrm>
            <a:off x="4397400" y="1368825"/>
            <a:ext cx="4565501" cy="29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75" y="1368825"/>
            <a:ext cx="4087851" cy="296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Architecture: New Point Generation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125" y="1421575"/>
            <a:ext cx="3904500" cy="31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25" y="1421575"/>
            <a:ext cx="3904500" cy="319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Architecture: New Point Generation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25"/>
            <a:ext cx="4128101" cy="36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190625"/>
            <a:ext cx="4286476" cy="36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Architecture: New Point Generation</a:t>
            </a:r>
            <a:endParaRPr/>
          </a:p>
        </p:txBody>
      </p:sp>
      <p:pic>
        <p:nvPicPr>
          <p:cNvPr id="160" name="Google Shape;160;p27" title="Blender_model_fac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905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Utilize more accurate ratios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Suggest changes to all nose landmarks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Classify patients by gender and ethnicity for CNN training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90750" y="299150"/>
            <a:ext cx="2575200" cy="5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Lessons Learned</a:t>
            </a:r>
            <a:endParaRPr sz="2700"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36640" l="0" r="6933" t="0"/>
          <a:stretch/>
        </p:blipFill>
        <p:spPr>
          <a:xfrm>
            <a:off x="449250" y="3944325"/>
            <a:ext cx="2258200" cy="9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500850" y="1087550"/>
            <a:ext cx="7349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➔"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Time management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➔"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Planning 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◆"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There’s a multitude of different ways to implement the ML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➔"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Scarcity of data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ld Standard TT"/>
              <a:buChar char="◆"/>
            </a:pPr>
            <a:r>
              <a:rPr lang="en-GB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costs $1 export the .obj, .mtl and jpeg formatted files for each face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timeline 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058225"/>
            <a:ext cx="85206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Previous team’s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Researching different ML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Sprint 2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Previous team’s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CNN algorithm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Scanning 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Sprint 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Scanning 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Growing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CNN algorithm </a:t>
            </a:r>
            <a:r>
              <a:rPr lang="en-GB"/>
              <a:t>implementation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2775" y="211200"/>
            <a:ext cx="1509424" cy="150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775" y="3443975"/>
            <a:ext cx="1367476" cy="136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Table of Contents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76325" y="1157450"/>
            <a:ext cx="5305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Design </a:t>
            </a:r>
            <a:r>
              <a:rPr lang="en-GB"/>
              <a:t>Constraints</a:t>
            </a:r>
            <a:r>
              <a:rPr lang="en-GB"/>
              <a:t>: Assumptions, dependencies,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System Architecture: Diagrams,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Sub-System Design: Overview, class diagram,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Lessons learned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525" y="1210625"/>
            <a:ext cx="3257075" cy="24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28500" y="219325"/>
            <a:ext cx="27501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Introduction </a:t>
            </a:r>
            <a:endParaRPr sz="3800"/>
          </a:p>
        </p:txBody>
      </p:sp>
      <p:sp>
        <p:nvSpPr>
          <p:cNvPr id="73" name="Google Shape;73;p15"/>
          <p:cNvSpPr txBox="1"/>
          <p:nvPr/>
        </p:nvSpPr>
        <p:spPr>
          <a:xfrm>
            <a:off x="261775" y="962200"/>
            <a:ext cx="4075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Old Standard TT"/>
                <a:ea typeface="Old Standard TT"/>
                <a:cs typeface="Old Standard TT"/>
                <a:sym typeface="Old Standard TT"/>
              </a:rPr>
              <a:t>Purpose</a:t>
            </a:r>
            <a:endParaRPr b="1" u="sng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Help surgeons and patients who are getting a rhinoplasty surgery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Preview desired facial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surgeries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ML 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algorithm</a:t>
            </a: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latin typeface="Old Standard TT"/>
                <a:ea typeface="Old Standard TT"/>
                <a:cs typeface="Old Standard TT"/>
                <a:sym typeface="Old Standard TT"/>
              </a:rPr>
              <a:t>Main Goal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Database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CNN algorithm, the user is presented with a group of similarly proportioned faces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Use similarly proportioned faces to suggest changes to a patient’s nose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Future Plans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-"/>
            </a:pPr>
            <a:r>
              <a:rPr lang="en-GB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Growing database more for better accuracy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Alternative ways to integrate ML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-GB">
                <a:latin typeface="Old Standard TT"/>
                <a:ea typeface="Old Standard TT"/>
                <a:cs typeface="Old Standard TT"/>
                <a:sym typeface="Old Standard TT"/>
              </a:rPr>
              <a:t>User interface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650" y="3224775"/>
            <a:ext cx="2696249" cy="161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/ Importance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-GB"/>
              <a:t>Provides patients with the opportunity to see the changes before the surgery.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-GB"/>
              <a:t>Assists Plastic surgeons by making surgery easier and more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-GB"/>
              <a:t>Presents patients with multiple applicable options to choose from.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-GB"/>
              <a:t>Enhances the overall practice of Plastic surgery, benefiting hospitals that provide that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-GB"/>
              <a:t>Potential applications for other reconstructive surgery.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42958" t="0"/>
          <a:stretch/>
        </p:blipFill>
        <p:spPr>
          <a:xfrm>
            <a:off x="6822600" y="2886175"/>
            <a:ext cx="2059401" cy="17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Constraints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Dependencies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The Blender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Digitized Rhinoplasty 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iOS device with iOS 11.01 or later with TrueDepth camera 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Bellus3D iOS Application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Python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00" y="3338500"/>
            <a:ext cx="1921402" cy="108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Constraints 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</a:t>
            </a:r>
            <a:endParaRPr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Clients would submit photo without face masks, facial tattoos, </a:t>
            </a:r>
            <a:r>
              <a:rPr lang="en-GB"/>
              <a:t>makeup, facial piercings and glasses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938" y="3299898"/>
            <a:ext cx="2604318" cy="1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Constraints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Constraints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Bellus3D </a:t>
            </a:r>
            <a:r>
              <a:rPr lang="en-GB"/>
              <a:t>application</a:t>
            </a:r>
            <a:r>
              <a:rPr lang="en-GB"/>
              <a:t> will </a:t>
            </a:r>
            <a:r>
              <a:rPr lang="en-GB"/>
              <a:t>discontinue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Only an iOS device is able to use Bellus3D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Initial points can only be generated on Digitized Rhinoplasty website (manually)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162" y="3423825"/>
            <a:ext cx="2107675" cy="9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Architecture: Class Diagram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836675" y="1171600"/>
            <a:ext cx="2995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Notable Files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read_in.py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match_faces.py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sorter.py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match_faces_CNN.py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generate_new_points.py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NovaIntia2.blend / NovaIntiav2.py</a:t>
            </a:r>
            <a:endParaRPr sz="16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1342774"/>
            <a:ext cx="4989776" cy="29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98000" y="430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of Ratios</a:t>
            </a:r>
            <a:endParaRPr/>
          </a:p>
        </p:txBody>
      </p:sp>
      <p:pic>
        <p:nvPicPr>
          <p:cNvPr id="118" name="Google Shape;118;p21" title="Database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290" y="1171600"/>
            <a:ext cx="5038009" cy="339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