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1" r:id="rId8"/>
    <p:sldId id="262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AWS Lambda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aws lamb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102" y="2934672"/>
            <a:ext cx="1746321" cy="1746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310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me the code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Time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18712" y="2222287"/>
            <a:ext cx="10554574" cy="363651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4098" name="Picture 2" descr="Image result for meme boy with s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603" y="530905"/>
            <a:ext cx="3890040" cy="583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345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18712" y="2222287"/>
            <a:ext cx="10554574" cy="363651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 smtClean="0"/>
              <a:t>https</a:t>
            </a:r>
            <a:r>
              <a:rPr lang="en-US" sz="3600" dirty="0"/>
              <a:t>://github.com/jcutrono/aws-lambda</a:t>
            </a:r>
          </a:p>
        </p:txBody>
      </p:sp>
    </p:spTree>
    <p:extLst>
      <p:ext uri="{BB962C8B-B14F-4D97-AF65-F5344CB8AC3E}">
        <p14:creationId xmlns:p14="http://schemas.microsoft.com/office/powerpoint/2010/main" val="3501863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Scripts*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Lambda runs your code (currently </a:t>
            </a:r>
            <a:r>
              <a:rPr lang="en-US" dirty="0" smtClean="0"/>
              <a:t>Node.js </a:t>
            </a:r>
            <a:r>
              <a:rPr lang="en-US" dirty="0"/>
              <a:t>(JavaScript), Python, Java (Java 8 compatible), and C# (.NET Core) and Go</a:t>
            </a:r>
            <a:r>
              <a:rPr lang="en-US" dirty="0" smtClean="0"/>
              <a:t>). </a:t>
            </a:r>
            <a:r>
              <a:rPr lang="en-US" dirty="0"/>
              <a:t>Things that you’d typically do with a server (or </a:t>
            </a:r>
            <a:r>
              <a:rPr lang="en-US" dirty="0" smtClean="0"/>
              <a:t>EC2, ECS, EKS) </a:t>
            </a:r>
            <a:r>
              <a:rPr lang="en-US" dirty="0"/>
              <a:t>can instead be broken down into small chunks.</a:t>
            </a:r>
          </a:p>
          <a:p>
            <a:r>
              <a:rPr lang="en-US" dirty="0"/>
              <a:t>It’s like if you asked AWS to make you a custom computer whose one and only purpose was to execute your code block.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8712" y="6078583"/>
            <a:ext cx="751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*https://www.expeditedssl.com/aws-lambda-in-plain-english</a:t>
            </a:r>
          </a:p>
        </p:txBody>
      </p:sp>
    </p:spTree>
    <p:extLst>
      <p:ext uri="{BB962C8B-B14F-4D97-AF65-F5344CB8AC3E}">
        <p14:creationId xmlns:p14="http://schemas.microsoft.com/office/powerpoint/2010/main" val="3725041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Options</a:t>
            </a:r>
            <a:endParaRPr lang="en-US" dirty="0"/>
          </a:p>
        </p:txBody>
      </p:sp>
      <p:grpSp>
        <p:nvGrpSpPr>
          <p:cNvPr id="3" name="Group 19"/>
          <p:cNvGrpSpPr/>
          <p:nvPr/>
        </p:nvGrpSpPr>
        <p:grpSpPr>
          <a:xfrm>
            <a:off x="7400746" y="1936414"/>
            <a:ext cx="2834640" cy="1258392"/>
            <a:chOff x="5715000" y="444080"/>
            <a:chExt cx="2838830" cy="1613318"/>
          </a:xfrm>
        </p:grpSpPr>
        <p:sp>
          <p:nvSpPr>
            <p:cNvPr id="4" name="Rectangle 3"/>
            <p:cNvSpPr/>
            <p:nvPr/>
          </p:nvSpPr>
          <p:spPr>
            <a:xfrm flipH="1">
              <a:off x="5715000" y="544022"/>
              <a:ext cx="2838435" cy="384048"/>
            </a:xfrm>
            <a:prstGeom prst="rect">
              <a:avLst/>
            </a:prstGeom>
            <a:gradFill>
              <a:gsLst>
                <a:gs pos="100000">
                  <a:srgbClr val="760000"/>
                </a:gs>
                <a:gs pos="0">
                  <a:srgbClr val="D20000"/>
                </a:gs>
              </a:gsLst>
              <a:lin ang="5400000" scaled="0"/>
            </a:gra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 rot="16200000">
              <a:off x="6556246" y="59814"/>
              <a:ext cx="1156733" cy="28384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866298" y="931158"/>
              <a:ext cx="2556328" cy="954107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sz="1400" dirty="0" smtClean="0"/>
                <a:t>Write your f(n)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400" dirty="0" smtClean="0"/>
                <a:t>1M free, $.2 for every additional M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400" dirty="0" smtClean="0"/>
                <a:t>Just write code</a:t>
              </a:r>
              <a:endParaRPr lang="en-US" sz="1400" dirty="0" smtClean="0"/>
            </a:p>
          </p:txBody>
        </p:sp>
        <p:sp>
          <p:nvSpPr>
            <p:cNvPr id="7" name="TextBox 6"/>
            <p:cNvSpPr txBox="1"/>
            <p:nvPr/>
          </p:nvSpPr>
          <p:spPr>
            <a:xfrm flipH="1">
              <a:off x="6001323" y="444080"/>
              <a:ext cx="2258906" cy="400109"/>
            </a:xfrm>
            <a:prstGeom prst="round1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Lambda</a:t>
              </a:r>
              <a:endParaRPr lang="en-US" sz="2000" b="1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68"/>
          <p:cNvGrpSpPr/>
          <p:nvPr/>
        </p:nvGrpSpPr>
        <p:grpSpPr>
          <a:xfrm>
            <a:off x="7410778" y="3400131"/>
            <a:ext cx="2834640" cy="1214847"/>
            <a:chOff x="5710532" y="499905"/>
            <a:chExt cx="2842903" cy="1557491"/>
          </a:xfrm>
        </p:grpSpPr>
        <p:sp>
          <p:nvSpPr>
            <p:cNvPr id="9" name="Rectangle 8"/>
            <p:cNvSpPr/>
            <p:nvPr/>
          </p:nvSpPr>
          <p:spPr>
            <a:xfrm flipH="1">
              <a:off x="5715000" y="544022"/>
              <a:ext cx="2838435" cy="384048"/>
            </a:xfrm>
            <a:prstGeom prst="rect">
              <a:avLst/>
            </a:prstGeom>
            <a:gradFill flip="none" rotWithShape="1">
              <a:gsLst>
                <a:gs pos="0">
                  <a:srgbClr val="33CC33"/>
                </a:gs>
                <a:gs pos="100000">
                  <a:srgbClr val="008000"/>
                </a:gs>
              </a:gsLst>
              <a:lin ang="5400000" scaled="1"/>
              <a:tileRect/>
            </a:gra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16200000">
              <a:off x="6567807" y="76235"/>
              <a:ext cx="1123886" cy="28384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866298" y="931158"/>
              <a:ext cx="2556328" cy="923330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sz="1350" dirty="0" smtClean="0"/>
                <a:t>Drop in </a:t>
              </a:r>
              <a:r>
                <a:rPr lang="en-US" sz="1350" dirty="0" err="1" smtClean="0"/>
                <a:t>docker</a:t>
              </a:r>
              <a:endParaRPr lang="en-US" sz="1350" dirty="0" smtClean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350" dirty="0" smtClean="0"/>
                <a:t>CPU + Mem = $$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350" dirty="0" smtClean="0"/>
                <a:t>All benefits of container, no VM management</a:t>
              </a:r>
              <a:endParaRPr lang="en-US" sz="1350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 flipH="1">
              <a:off x="6001323" y="499905"/>
              <a:ext cx="2258906" cy="400110"/>
            </a:xfrm>
            <a:prstGeom prst="round1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ECS / EKS</a:t>
              </a:r>
              <a:endParaRPr lang="en-US" sz="2000" b="1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73"/>
          <p:cNvGrpSpPr/>
          <p:nvPr/>
        </p:nvGrpSpPr>
        <p:grpSpPr>
          <a:xfrm>
            <a:off x="7410778" y="4828588"/>
            <a:ext cx="2834640" cy="1306287"/>
            <a:chOff x="5715000" y="502296"/>
            <a:chExt cx="2838830" cy="1555102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14" name="Rectangle 13"/>
            <p:cNvSpPr/>
            <p:nvPr/>
          </p:nvSpPr>
          <p:spPr>
            <a:xfrm flipH="1">
              <a:off x="5715000" y="544022"/>
              <a:ext cx="2838435" cy="384048"/>
            </a:xfrm>
            <a:prstGeom prst="rect">
              <a:avLst/>
            </a:prstGeom>
            <a:gradFill flip="none" rotWithShape="1">
              <a:gsLst>
                <a:gs pos="97500">
                  <a:srgbClr val="0070C0"/>
                </a:gs>
                <a:gs pos="0">
                  <a:srgbClr val="00B0F0"/>
                </a:gs>
              </a:gsLst>
              <a:lin ang="5400000" scaled="1"/>
              <a:tileRect/>
            </a:gra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6556246" y="59814"/>
              <a:ext cx="1156733" cy="28384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66298" y="931158"/>
              <a:ext cx="2556328" cy="715581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sz="1350" dirty="0" smtClean="0"/>
                <a:t>Your Own VM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350" dirty="0" smtClean="0"/>
                <a:t>$3/month (dedicated)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350" dirty="0" err="1" smtClean="0"/>
                <a:t>ssh</a:t>
              </a:r>
              <a:r>
                <a:rPr lang="en-US" sz="1350" dirty="0" smtClean="0"/>
                <a:t> in and go nuts</a:t>
              </a:r>
              <a:endParaRPr lang="en-US" sz="1350" dirty="0" smtClean="0"/>
            </a:p>
          </p:txBody>
        </p:sp>
        <p:sp>
          <p:nvSpPr>
            <p:cNvPr id="17" name="TextBox 16"/>
            <p:cNvSpPr txBox="1"/>
            <p:nvPr/>
          </p:nvSpPr>
          <p:spPr>
            <a:xfrm flipH="1">
              <a:off x="6001323" y="502296"/>
              <a:ext cx="2258906" cy="400110"/>
            </a:xfrm>
            <a:prstGeom prst="round1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EC2</a:t>
              </a:r>
              <a:endParaRPr lang="en-US" sz="2000" b="1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4"/>
          <p:cNvGrpSpPr/>
          <p:nvPr/>
        </p:nvGrpSpPr>
        <p:grpSpPr>
          <a:xfrm>
            <a:off x="851009" y="1985553"/>
            <a:ext cx="4937406" cy="5725217"/>
            <a:chOff x="109215" y="1269414"/>
            <a:chExt cx="5812260" cy="6780992"/>
          </a:xfrm>
        </p:grpSpPr>
        <p:grpSp>
          <p:nvGrpSpPr>
            <p:cNvPr id="19" name="Group 17"/>
            <p:cNvGrpSpPr/>
            <p:nvPr/>
          </p:nvGrpSpPr>
          <p:grpSpPr>
            <a:xfrm>
              <a:off x="109215" y="1269414"/>
              <a:ext cx="5484762" cy="6780992"/>
              <a:chOff x="800954" y="2354827"/>
              <a:chExt cx="4275871" cy="5286403"/>
            </a:xfrm>
          </p:grpSpPr>
          <p:grpSp>
            <p:nvGrpSpPr>
              <p:cNvPr id="24" name="Group 34"/>
              <p:cNvGrpSpPr/>
              <p:nvPr/>
            </p:nvGrpSpPr>
            <p:grpSpPr>
              <a:xfrm flipV="1">
                <a:off x="800954" y="5172630"/>
                <a:ext cx="4269334" cy="2468600"/>
                <a:chOff x="800959" y="3971247"/>
                <a:chExt cx="4269334" cy="2486196"/>
              </a:xfrm>
              <a:gradFill>
                <a:gsLst>
                  <a:gs pos="0">
                    <a:schemeClr val="bg1">
                      <a:lumMod val="75000"/>
                    </a:schemeClr>
                  </a:gs>
                  <a:gs pos="89000">
                    <a:srgbClr val="D3D3D3">
                      <a:alpha val="0"/>
                    </a:srgbClr>
                  </a:gs>
                </a:gsLst>
                <a:lin ang="16200000" scaled="1"/>
              </a:gradFill>
            </p:grpSpPr>
            <p:sp>
              <p:nvSpPr>
                <p:cNvPr id="36" name="Right Triangle 4"/>
                <p:cNvSpPr/>
                <p:nvPr/>
              </p:nvSpPr>
              <p:spPr>
                <a:xfrm>
                  <a:off x="2969880" y="5124570"/>
                  <a:ext cx="2100413" cy="1332873"/>
                </a:xfrm>
                <a:custGeom>
                  <a:avLst/>
                  <a:gdLst>
                    <a:gd name="connsiteX0" fmla="*/ 1599206 w 2103678"/>
                    <a:gd name="connsiteY0" fmla="*/ 0 h 1332873"/>
                    <a:gd name="connsiteX1" fmla="*/ 2103678 w 2103678"/>
                    <a:gd name="connsiteY1" fmla="*/ 682022 h 1332873"/>
                    <a:gd name="connsiteX2" fmla="*/ 0 w 2103678"/>
                    <a:gd name="connsiteY2" fmla="*/ 1332873 h 1332873"/>
                    <a:gd name="connsiteX3" fmla="*/ 0 w 2103678"/>
                    <a:gd name="connsiteY3" fmla="*/ 435336 h 1332873"/>
                    <a:gd name="connsiteX4" fmla="*/ 1599206 w 2103678"/>
                    <a:gd name="connsiteY4" fmla="*/ 0 h 1332873"/>
                    <a:gd name="connsiteX0" fmla="*/ 1599206 w 2106944"/>
                    <a:gd name="connsiteY0" fmla="*/ 0 h 1332873"/>
                    <a:gd name="connsiteX1" fmla="*/ 2106944 w 2106944"/>
                    <a:gd name="connsiteY1" fmla="*/ 675443 h 1332873"/>
                    <a:gd name="connsiteX2" fmla="*/ 0 w 2106944"/>
                    <a:gd name="connsiteY2" fmla="*/ 1332873 h 1332873"/>
                    <a:gd name="connsiteX3" fmla="*/ 0 w 2106944"/>
                    <a:gd name="connsiteY3" fmla="*/ 435336 h 1332873"/>
                    <a:gd name="connsiteX4" fmla="*/ 1599206 w 2106944"/>
                    <a:gd name="connsiteY4" fmla="*/ 0 h 1332873"/>
                    <a:gd name="connsiteX0" fmla="*/ 1599206 w 2100413"/>
                    <a:gd name="connsiteY0" fmla="*/ 0 h 1332873"/>
                    <a:gd name="connsiteX1" fmla="*/ 2100413 w 2100413"/>
                    <a:gd name="connsiteY1" fmla="*/ 672154 h 1332873"/>
                    <a:gd name="connsiteX2" fmla="*/ 0 w 2100413"/>
                    <a:gd name="connsiteY2" fmla="*/ 1332873 h 1332873"/>
                    <a:gd name="connsiteX3" fmla="*/ 0 w 2100413"/>
                    <a:gd name="connsiteY3" fmla="*/ 435336 h 1332873"/>
                    <a:gd name="connsiteX4" fmla="*/ 1599206 w 2100413"/>
                    <a:gd name="connsiteY4" fmla="*/ 0 h 1332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00413" h="1332873">
                      <a:moveTo>
                        <a:pt x="1599206" y="0"/>
                      </a:moveTo>
                      <a:lnTo>
                        <a:pt x="2100413" y="672154"/>
                      </a:lnTo>
                      <a:lnTo>
                        <a:pt x="0" y="1332873"/>
                      </a:lnTo>
                      <a:lnTo>
                        <a:pt x="0" y="435336"/>
                      </a:lnTo>
                      <a:lnTo>
                        <a:pt x="159920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ight Triangle 5"/>
                <p:cNvSpPr/>
                <p:nvPr/>
              </p:nvSpPr>
              <p:spPr>
                <a:xfrm flipH="1">
                  <a:off x="800959" y="5127596"/>
                  <a:ext cx="2188688" cy="1329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8688" h="1329845">
                      <a:moveTo>
                        <a:pt x="1687860" y="0"/>
                      </a:moveTo>
                      <a:lnTo>
                        <a:pt x="37078" y="437023"/>
                      </a:lnTo>
                      <a:lnTo>
                        <a:pt x="8202" y="429162"/>
                      </a:lnTo>
                      <a:lnTo>
                        <a:pt x="0" y="1329845"/>
                      </a:lnTo>
                      <a:lnTo>
                        <a:pt x="2188688" y="6840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6"/>
                <p:cNvSpPr/>
                <p:nvPr/>
              </p:nvSpPr>
              <p:spPr>
                <a:xfrm rot="2700000">
                  <a:off x="1777111" y="3971354"/>
                  <a:ext cx="2325969" cy="2325756"/>
                </a:xfrm>
                <a:custGeom>
                  <a:avLst/>
                  <a:gdLst>
                    <a:gd name="connsiteX0" fmla="*/ 0 w 1885950"/>
                    <a:gd name="connsiteY0" fmla="*/ 0 h 1885950"/>
                    <a:gd name="connsiteX1" fmla="*/ 1885950 w 1885950"/>
                    <a:gd name="connsiteY1" fmla="*/ 0 h 1885950"/>
                    <a:gd name="connsiteX2" fmla="*/ 1885950 w 1885950"/>
                    <a:gd name="connsiteY2" fmla="*/ 1885950 h 1885950"/>
                    <a:gd name="connsiteX3" fmla="*/ 0 w 1885950"/>
                    <a:gd name="connsiteY3" fmla="*/ 1885950 h 1885950"/>
                    <a:gd name="connsiteX4" fmla="*/ 0 w 1885950"/>
                    <a:gd name="connsiteY4" fmla="*/ 0 h 1885950"/>
                    <a:gd name="connsiteX0" fmla="*/ 1286421 w 1885950"/>
                    <a:gd name="connsiteY0" fmla="*/ 1232539 h 1885950"/>
                    <a:gd name="connsiteX1" fmla="*/ 1885950 w 1885950"/>
                    <a:gd name="connsiteY1" fmla="*/ 0 h 1885950"/>
                    <a:gd name="connsiteX2" fmla="*/ 1885950 w 1885950"/>
                    <a:gd name="connsiteY2" fmla="*/ 1885950 h 1885950"/>
                    <a:gd name="connsiteX3" fmla="*/ 0 w 1885950"/>
                    <a:gd name="connsiteY3" fmla="*/ 1885950 h 1885950"/>
                    <a:gd name="connsiteX4" fmla="*/ 1286421 w 1885950"/>
                    <a:gd name="connsiteY4" fmla="*/ 1232539 h 1885950"/>
                    <a:gd name="connsiteX0" fmla="*/ 1286421 w 2714378"/>
                    <a:gd name="connsiteY0" fmla="*/ 794751 h 1448162"/>
                    <a:gd name="connsiteX1" fmla="*/ 2714378 w 2714378"/>
                    <a:gd name="connsiteY1" fmla="*/ 0 h 1448162"/>
                    <a:gd name="connsiteX2" fmla="*/ 1885950 w 2714378"/>
                    <a:gd name="connsiteY2" fmla="*/ 1448162 h 1448162"/>
                    <a:gd name="connsiteX3" fmla="*/ 0 w 2714378"/>
                    <a:gd name="connsiteY3" fmla="*/ 1448162 h 1448162"/>
                    <a:gd name="connsiteX4" fmla="*/ 1286421 w 2714378"/>
                    <a:gd name="connsiteY4" fmla="*/ 794751 h 1448162"/>
                    <a:gd name="connsiteX0" fmla="*/ 848633 w 2276590"/>
                    <a:gd name="connsiteY0" fmla="*/ 794751 h 2290061"/>
                    <a:gd name="connsiteX1" fmla="*/ 2276590 w 2276590"/>
                    <a:gd name="connsiteY1" fmla="*/ 0 h 2290061"/>
                    <a:gd name="connsiteX2" fmla="*/ 1448162 w 2276590"/>
                    <a:gd name="connsiteY2" fmla="*/ 1448162 h 2290061"/>
                    <a:gd name="connsiteX3" fmla="*/ 0 w 2276590"/>
                    <a:gd name="connsiteY3" fmla="*/ 2290061 h 2290061"/>
                    <a:gd name="connsiteX4" fmla="*/ 848633 w 2276590"/>
                    <a:gd name="connsiteY4" fmla="*/ 794751 h 2290061"/>
                    <a:gd name="connsiteX0" fmla="*/ 848633 w 2276590"/>
                    <a:gd name="connsiteY0" fmla="*/ 794751 h 2290061"/>
                    <a:gd name="connsiteX1" fmla="*/ 2276590 w 2276590"/>
                    <a:gd name="connsiteY1" fmla="*/ 0 h 2290061"/>
                    <a:gd name="connsiteX2" fmla="*/ 1479932 w 2276590"/>
                    <a:gd name="connsiteY2" fmla="*/ 1435454 h 2290061"/>
                    <a:gd name="connsiteX3" fmla="*/ 0 w 2276590"/>
                    <a:gd name="connsiteY3" fmla="*/ 2290061 h 2290061"/>
                    <a:gd name="connsiteX4" fmla="*/ 848633 w 2276590"/>
                    <a:gd name="connsiteY4" fmla="*/ 794751 h 2290061"/>
                    <a:gd name="connsiteX0" fmla="*/ 848633 w 2285732"/>
                    <a:gd name="connsiteY0" fmla="*/ 790213 h 2285523"/>
                    <a:gd name="connsiteX1" fmla="*/ 2285732 w 2285732"/>
                    <a:gd name="connsiteY1" fmla="*/ 0 h 2285523"/>
                    <a:gd name="connsiteX2" fmla="*/ 1479932 w 2285732"/>
                    <a:gd name="connsiteY2" fmla="*/ 1430916 h 2285523"/>
                    <a:gd name="connsiteX3" fmla="*/ 0 w 2285732"/>
                    <a:gd name="connsiteY3" fmla="*/ 2285523 h 2285523"/>
                    <a:gd name="connsiteX4" fmla="*/ 848633 w 2285732"/>
                    <a:gd name="connsiteY4" fmla="*/ 790213 h 22855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85732" h="2285523">
                      <a:moveTo>
                        <a:pt x="848633" y="790213"/>
                      </a:moveTo>
                      <a:lnTo>
                        <a:pt x="2285732" y="0"/>
                      </a:lnTo>
                      <a:lnTo>
                        <a:pt x="1479932" y="1430916"/>
                      </a:lnTo>
                      <a:lnTo>
                        <a:pt x="0" y="2285523"/>
                      </a:lnTo>
                      <a:lnTo>
                        <a:pt x="848633" y="79021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15"/>
              <p:cNvGrpSpPr/>
              <p:nvPr/>
            </p:nvGrpSpPr>
            <p:grpSpPr>
              <a:xfrm>
                <a:off x="800959" y="3970965"/>
                <a:ext cx="4275866" cy="2486478"/>
                <a:chOff x="800959" y="3970965"/>
                <a:chExt cx="4275866" cy="2486478"/>
              </a:xfrm>
            </p:grpSpPr>
            <p:sp>
              <p:nvSpPr>
                <p:cNvPr id="33" name="Right Triangle 4"/>
                <p:cNvSpPr/>
                <p:nvPr/>
              </p:nvSpPr>
              <p:spPr>
                <a:xfrm>
                  <a:off x="2969881" y="5124570"/>
                  <a:ext cx="2106944" cy="1332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6944" h="1332873">
                      <a:moveTo>
                        <a:pt x="1599206" y="0"/>
                      </a:moveTo>
                      <a:lnTo>
                        <a:pt x="2106944" y="711622"/>
                      </a:lnTo>
                      <a:lnTo>
                        <a:pt x="0" y="1332873"/>
                      </a:lnTo>
                      <a:lnTo>
                        <a:pt x="0" y="435336"/>
                      </a:lnTo>
                      <a:close/>
                    </a:path>
                  </a:pathLst>
                </a:custGeom>
                <a:gradFill flip="none" rotWithShape="1">
                  <a:gsLst>
                    <a:gs pos="97500">
                      <a:srgbClr val="0594FF"/>
                    </a:gs>
                    <a:gs pos="0">
                      <a:srgbClr val="004376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ight Triangle 5"/>
                <p:cNvSpPr/>
                <p:nvPr/>
              </p:nvSpPr>
              <p:spPr>
                <a:xfrm flipH="1">
                  <a:off x="800959" y="5127596"/>
                  <a:ext cx="2188688" cy="1329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8688" h="1329845">
                      <a:moveTo>
                        <a:pt x="1687860" y="0"/>
                      </a:moveTo>
                      <a:lnTo>
                        <a:pt x="37078" y="437023"/>
                      </a:lnTo>
                      <a:lnTo>
                        <a:pt x="8202" y="429162"/>
                      </a:lnTo>
                      <a:lnTo>
                        <a:pt x="0" y="1329845"/>
                      </a:lnTo>
                      <a:lnTo>
                        <a:pt x="2188688" y="684070"/>
                      </a:lnTo>
                      <a:close/>
                    </a:path>
                  </a:pathLst>
                </a:custGeom>
                <a:gradFill>
                  <a:gsLst>
                    <a:gs pos="97500">
                      <a:srgbClr val="0070C0"/>
                    </a:gs>
                    <a:gs pos="0">
                      <a:srgbClr val="00B0F0"/>
                    </a:gs>
                  </a:gsLst>
                  <a:lin ang="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6"/>
                <p:cNvSpPr/>
                <p:nvPr/>
              </p:nvSpPr>
              <p:spPr>
                <a:xfrm rot="2700000">
                  <a:off x="1780130" y="3964111"/>
                  <a:ext cx="2316666" cy="2330374"/>
                </a:xfrm>
                <a:custGeom>
                  <a:avLst/>
                  <a:gdLst>
                    <a:gd name="connsiteX0" fmla="*/ 0 w 1885950"/>
                    <a:gd name="connsiteY0" fmla="*/ 0 h 1885950"/>
                    <a:gd name="connsiteX1" fmla="*/ 1885950 w 1885950"/>
                    <a:gd name="connsiteY1" fmla="*/ 0 h 1885950"/>
                    <a:gd name="connsiteX2" fmla="*/ 1885950 w 1885950"/>
                    <a:gd name="connsiteY2" fmla="*/ 1885950 h 1885950"/>
                    <a:gd name="connsiteX3" fmla="*/ 0 w 1885950"/>
                    <a:gd name="connsiteY3" fmla="*/ 1885950 h 1885950"/>
                    <a:gd name="connsiteX4" fmla="*/ 0 w 1885950"/>
                    <a:gd name="connsiteY4" fmla="*/ 0 h 1885950"/>
                    <a:gd name="connsiteX0" fmla="*/ 1286421 w 1885950"/>
                    <a:gd name="connsiteY0" fmla="*/ 1232539 h 1885950"/>
                    <a:gd name="connsiteX1" fmla="*/ 1885950 w 1885950"/>
                    <a:gd name="connsiteY1" fmla="*/ 0 h 1885950"/>
                    <a:gd name="connsiteX2" fmla="*/ 1885950 w 1885950"/>
                    <a:gd name="connsiteY2" fmla="*/ 1885950 h 1885950"/>
                    <a:gd name="connsiteX3" fmla="*/ 0 w 1885950"/>
                    <a:gd name="connsiteY3" fmla="*/ 1885950 h 1885950"/>
                    <a:gd name="connsiteX4" fmla="*/ 1286421 w 1885950"/>
                    <a:gd name="connsiteY4" fmla="*/ 1232539 h 1885950"/>
                    <a:gd name="connsiteX0" fmla="*/ 1286421 w 2714378"/>
                    <a:gd name="connsiteY0" fmla="*/ 794751 h 1448162"/>
                    <a:gd name="connsiteX1" fmla="*/ 2714378 w 2714378"/>
                    <a:gd name="connsiteY1" fmla="*/ 0 h 1448162"/>
                    <a:gd name="connsiteX2" fmla="*/ 1885950 w 2714378"/>
                    <a:gd name="connsiteY2" fmla="*/ 1448162 h 1448162"/>
                    <a:gd name="connsiteX3" fmla="*/ 0 w 2714378"/>
                    <a:gd name="connsiteY3" fmla="*/ 1448162 h 1448162"/>
                    <a:gd name="connsiteX4" fmla="*/ 1286421 w 2714378"/>
                    <a:gd name="connsiteY4" fmla="*/ 794751 h 1448162"/>
                    <a:gd name="connsiteX0" fmla="*/ 848633 w 2276590"/>
                    <a:gd name="connsiteY0" fmla="*/ 794751 h 2290061"/>
                    <a:gd name="connsiteX1" fmla="*/ 2276590 w 2276590"/>
                    <a:gd name="connsiteY1" fmla="*/ 0 h 2290061"/>
                    <a:gd name="connsiteX2" fmla="*/ 1448162 w 2276590"/>
                    <a:gd name="connsiteY2" fmla="*/ 1448162 h 2290061"/>
                    <a:gd name="connsiteX3" fmla="*/ 0 w 2276590"/>
                    <a:gd name="connsiteY3" fmla="*/ 2290061 h 2290061"/>
                    <a:gd name="connsiteX4" fmla="*/ 848633 w 2276590"/>
                    <a:gd name="connsiteY4" fmla="*/ 794751 h 2290061"/>
                    <a:gd name="connsiteX0" fmla="*/ 848633 w 2276590"/>
                    <a:gd name="connsiteY0" fmla="*/ 794751 h 2290061"/>
                    <a:gd name="connsiteX1" fmla="*/ 2276590 w 2276590"/>
                    <a:gd name="connsiteY1" fmla="*/ 0 h 2290061"/>
                    <a:gd name="connsiteX2" fmla="*/ 1479932 w 2276590"/>
                    <a:gd name="connsiteY2" fmla="*/ 1435454 h 2290061"/>
                    <a:gd name="connsiteX3" fmla="*/ 0 w 2276590"/>
                    <a:gd name="connsiteY3" fmla="*/ 2290061 h 2290061"/>
                    <a:gd name="connsiteX4" fmla="*/ 848633 w 2276590"/>
                    <a:gd name="connsiteY4" fmla="*/ 794751 h 2290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76590" h="2290061">
                      <a:moveTo>
                        <a:pt x="848633" y="794751"/>
                      </a:moveTo>
                      <a:lnTo>
                        <a:pt x="2276590" y="0"/>
                      </a:lnTo>
                      <a:lnTo>
                        <a:pt x="1479932" y="1435454"/>
                      </a:lnTo>
                      <a:lnTo>
                        <a:pt x="0" y="2290061"/>
                      </a:lnTo>
                      <a:lnTo>
                        <a:pt x="848633" y="794751"/>
                      </a:lnTo>
                      <a:close/>
                    </a:path>
                  </a:pathLst>
                </a:custGeom>
                <a:gradFill flip="none" rotWithShape="1">
                  <a:gsLst>
                    <a:gs pos="21000">
                      <a:srgbClr val="004579"/>
                    </a:gs>
                    <a:gs pos="100000">
                      <a:srgbClr val="001F36"/>
                    </a:gs>
                  </a:gsLst>
                  <a:lin ang="81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16"/>
              <p:cNvGrpSpPr/>
              <p:nvPr/>
            </p:nvGrpSpPr>
            <p:grpSpPr>
              <a:xfrm>
                <a:off x="1348818" y="3400425"/>
                <a:ext cx="3249916" cy="1947178"/>
                <a:chOff x="1348818" y="3400425"/>
                <a:chExt cx="3249916" cy="1947178"/>
              </a:xfrm>
            </p:grpSpPr>
            <p:sp>
              <p:nvSpPr>
                <p:cNvPr id="30" name="Right Triangle 4"/>
                <p:cNvSpPr/>
                <p:nvPr/>
              </p:nvSpPr>
              <p:spPr>
                <a:xfrm>
                  <a:off x="2998286" y="4225097"/>
                  <a:ext cx="1600448" cy="1122506"/>
                </a:xfrm>
                <a:custGeom>
                  <a:avLst/>
                  <a:gdLst>
                    <a:gd name="connsiteX0" fmla="*/ 1599206 w 2106944"/>
                    <a:gd name="connsiteY0" fmla="*/ 0 h 1570235"/>
                    <a:gd name="connsiteX1" fmla="*/ 2106944 w 2106944"/>
                    <a:gd name="connsiteY1" fmla="*/ 711622 h 1570235"/>
                    <a:gd name="connsiteX2" fmla="*/ 0 w 2106944"/>
                    <a:gd name="connsiteY2" fmla="*/ 1570235 h 1570235"/>
                    <a:gd name="connsiteX3" fmla="*/ 0 w 2106944"/>
                    <a:gd name="connsiteY3" fmla="*/ 435336 h 1570235"/>
                    <a:gd name="connsiteX4" fmla="*/ 1599206 w 2106944"/>
                    <a:gd name="connsiteY4" fmla="*/ 0 h 1570235"/>
                    <a:gd name="connsiteX0" fmla="*/ 1599206 w 2238812"/>
                    <a:gd name="connsiteY0" fmla="*/ 0 h 1570235"/>
                    <a:gd name="connsiteX1" fmla="*/ 2238812 w 2238812"/>
                    <a:gd name="connsiteY1" fmla="*/ 883052 h 1570235"/>
                    <a:gd name="connsiteX2" fmla="*/ 0 w 2238812"/>
                    <a:gd name="connsiteY2" fmla="*/ 1570235 h 1570235"/>
                    <a:gd name="connsiteX3" fmla="*/ 0 w 2238812"/>
                    <a:gd name="connsiteY3" fmla="*/ 435336 h 1570235"/>
                    <a:gd name="connsiteX4" fmla="*/ 1599206 w 2238812"/>
                    <a:gd name="connsiteY4" fmla="*/ 0 h 1570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8812" h="1570235">
                      <a:moveTo>
                        <a:pt x="1599206" y="0"/>
                      </a:moveTo>
                      <a:lnTo>
                        <a:pt x="2238812" y="883052"/>
                      </a:lnTo>
                      <a:lnTo>
                        <a:pt x="0" y="1570235"/>
                      </a:lnTo>
                      <a:lnTo>
                        <a:pt x="0" y="435336"/>
                      </a:lnTo>
                      <a:lnTo>
                        <a:pt x="159920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3300"/>
                    </a:gs>
                    <a:gs pos="98750">
                      <a:srgbClr val="33CC33"/>
                    </a:gs>
                    <a:gs pos="51000">
                      <a:srgbClr val="008000"/>
                    </a:gs>
                  </a:gsLst>
                  <a:lin ang="0" scaled="1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ight Triangle 5"/>
                <p:cNvSpPr/>
                <p:nvPr/>
              </p:nvSpPr>
              <p:spPr>
                <a:xfrm flipH="1">
                  <a:off x="1348818" y="4227260"/>
                  <a:ext cx="1663597" cy="1110916"/>
                </a:xfrm>
                <a:custGeom>
                  <a:avLst/>
                  <a:gdLst>
                    <a:gd name="connsiteX0" fmla="*/ 1687860 w 2188688"/>
                    <a:gd name="connsiteY0" fmla="*/ 0 h 1554022"/>
                    <a:gd name="connsiteX1" fmla="*/ 37078 w 2188688"/>
                    <a:gd name="connsiteY1" fmla="*/ 437023 h 1554022"/>
                    <a:gd name="connsiteX2" fmla="*/ 8202 w 2188688"/>
                    <a:gd name="connsiteY2" fmla="*/ 429162 h 1554022"/>
                    <a:gd name="connsiteX3" fmla="*/ 0 w 2188688"/>
                    <a:gd name="connsiteY3" fmla="*/ 1554022 h 1554022"/>
                    <a:gd name="connsiteX4" fmla="*/ 2188688 w 2188688"/>
                    <a:gd name="connsiteY4" fmla="*/ 684070 h 1554022"/>
                    <a:gd name="connsiteX5" fmla="*/ 1687860 w 2188688"/>
                    <a:gd name="connsiteY5" fmla="*/ 0 h 1554022"/>
                    <a:gd name="connsiteX0" fmla="*/ 1687860 w 2327149"/>
                    <a:gd name="connsiteY0" fmla="*/ 0 h 1554022"/>
                    <a:gd name="connsiteX1" fmla="*/ 37078 w 2327149"/>
                    <a:gd name="connsiteY1" fmla="*/ 437023 h 1554022"/>
                    <a:gd name="connsiteX2" fmla="*/ 8202 w 2327149"/>
                    <a:gd name="connsiteY2" fmla="*/ 429162 h 1554022"/>
                    <a:gd name="connsiteX3" fmla="*/ 0 w 2327149"/>
                    <a:gd name="connsiteY3" fmla="*/ 1554022 h 1554022"/>
                    <a:gd name="connsiteX4" fmla="*/ 2327149 w 2327149"/>
                    <a:gd name="connsiteY4" fmla="*/ 855500 h 1554022"/>
                    <a:gd name="connsiteX5" fmla="*/ 1687860 w 2327149"/>
                    <a:gd name="connsiteY5" fmla="*/ 0 h 15540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27149" h="1554022">
                      <a:moveTo>
                        <a:pt x="1687860" y="0"/>
                      </a:moveTo>
                      <a:lnTo>
                        <a:pt x="37078" y="437023"/>
                      </a:lnTo>
                      <a:lnTo>
                        <a:pt x="8202" y="429162"/>
                      </a:lnTo>
                      <a:lnTo>
                        <a:pt x="0" y="1554022"/>
                      </a:lnTo>
                      <a:lnTo>
                        <a:pt x="2327149" y="855500"/>
                      </a:lnTo>
                      <a:lnTo>
                        <a:pt x="168786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33CC33"/>
                    </a:gs>
                    <a:gs pos="100000">
                      <a:srgbClr val="008000"/>
                    </a:gs>
                  </a:gsLst>
                  <a:path path="circle">
                    <a:fillToRect t="100000" r="10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6"/>
                <p:cNvSpPr/>
                <p:nvPr/>
              </p:nvSpPr>
              <p:spPr>
                <a:xfrm rot="2700000">
                  <a:off x="2147775" y="3395526"/>
                  <a:ext cx="1656103" cy="1665902"/>
                </a:xfrm>
                <a:custGeom>
                  <a:avLst/>
                  <a:gdLst>
                    <a:gd name="connsiteX0" fmla="*/ 0 w 1885950"/>
                    <a:gd name="connsiteY0" fmla="*/ 0 h 1885950"/>
                    <a:gd name="connsiteX1" fmla="*/ 1885950 w 1885950"/>
                    <a:gd name="connsiteY1" fmla="*/ 0 h 1885950"/>
                    <a:gd name="connsiteX2" fmla="*/ 1885950 w 1885950"/>
                    <a:gd name="connsiteY2" fmla="*/ 1885950 h 1885950"/>
                    <a:gd name="connsiteX3" fmla="*/ 0 w 1885950"/>
                    <a:gd name="connsiteY3" fmla="*/ 1885950 h 1885950"/>
                    <a:gd name="connsiteX4" fmla="*/ 0 w 1885950"/>
                    <a:gd name="connsiteY4" fmla="*/ 0 h 1885950"/>
                    <a:gd name="connsiteX0" fmla="*/ 1286421 w 1885950"/>
                    <a:gd name="connsiteY0" fmla="*/ 1232539 h 1885950"/>
                    <a:gd name="connsiteX1" fmla="*/ 1885950 w 1885950"/>
                    <a:gd name="connsiteY1" fmla="*/ 0 h 1885950"/>
                    <a:gd name="connsiteX2" fmla="*/ 1885950 w 1885950"/>
                    <a:gd name="connsiteY2" fmla="*/ 1885950 h 1885950"/>
                    <a:gd name="connsiteX3" fmla="*/ 0 w 1885950"/>
                    <a:gd name="connsiteY3" fmla="*/ 1885950 h 1885950"/>
                    <a:gd name="connsiteX4" fmla="*/ 1286421 w 1885950"/>
                    <a:gd name="connsiteY4" fmla="*/ 1232539 h 1885950"/>
                    <a:gd name="connsiteX0" fmla="*/ 1286421 w 2714378"/>
                    <a:gd name="connsiteY0" fmla="*/ 794751 h 1448162"/>
                    <a:gd name="connsiteX1" fmla="*/ 2714378 w 2714378"/>
                    <a:gd name="connsiteY1" fmla="*/ 0 h 1448162"/>
                    <a:gd name="connsiteX2" fmla="*/ 1885950 w 2714378"/>
                    <a:gd name="connsiteY2" fmla="*/ 1448162 h 1448162"/>
                    <a:gd name="connsiteX3" fmla="*/ 0 w 2714378"/>
                    <a:gd name="connsiteY3" fmla="*/ 1448162 h 1448162"/>
                    <a:gd name="connsiteX4" fmla="*/ 1286421 w 2714378"/>
                    <a:gd name="connsiteY4" fmla="*/ 794751 h 1448162"/>
                    <a:gd name="connsiteX0" fmla="*/ 848633 w 2276590"/>
                    <a:gd name="connsiteY0" fmla="*/ 794751 h 2290061"/>
                    <a:gd name="connsiteX1" fmla="*/ 2276590 w 2276590"/>
                    <a:gd name="connsiteY1" fmla="*/ 0 h 2290061"/>
                    <a:gd name="connsiteX2" fmla="*/ 1448162 w 2276590"/>
                    <a:gd name="connsiteY2" fmla="*/ 1448162 h 2290061"/>
                    <a:gd name="connsiteX3" fmla="*/ 0 w 2276590"/>
                    <a:gd name="connsiteY3" fmla="*/ 2290061 h 2290061"/>
                    <a:gd name="connsiteX4" fmla="*/ 848633 w 2276590"/>
                    <a:gd name="connsiteY4" fmla="*/ 794751 h 2290061"/>
                    <a:gd name="connsiteX0" fmla="*/ 848633 w 2276590"/>
                    <a:gd name="connsiteY0" fmla="*/ 794751 h 2290061"/>
                    <a:gd name="connsiteX1" fmla="*/ 2276590 w 2276590"/>
                    <a:gd name="connsiteY1" fmla="*/ 0 h 2290061"/>
                    <a:gd name="connsiteX2" fmla="*/ 1483714 w 2276590"/>
                    <a:gd name="connsiteY2" fmla="*/ 1421497 h 2290061"/>
                    <a:gd name="connsiteX3" fmla="*/ 0 w 2276590"/>
                    <a:gd name="connsiteY3" fmla="*/ 2290061 h 2290061"/>
                    <a:gd name="connsiteX4" fmla="*/ 848633 w 2276590"/>
                    <a:gd name="connsiteY4" fmla="*/ 794751 h 2290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76590" h="2290061">
                      <a:moveTo>
                        <a:pt x="848633" y="794751"/>
                      </a:moveTo>
                      <a:lnTo>
                        <a:pt x="2276590" y="0"/>
                      </a:lnTo>
                      <a:lnTo>
                        <a:pt x="1483714" y="1421497"/>
                      </a:lnTo>
                      <a:lnTo>
                        <a:pt x="0" y="2290061"/>
                      </a:lnTo>
                      <a:lnTo>
                        <a:pt x="848633" y="794751"/>
                      </a:lnTo>
                      <a:close/>
                    </a:path>
                  </a:pathLst>
                </a:custGeom>
                <a:gradFill flip="none" rotWithShape="1">
                  <a:gsLst>
                    <a:gs pos="97500">
                      <a:srgbClr val="004C00"/>
                    </a:gs>
                    <a:gs pos="44000">
                      <a:srgbClr val="003300"/>
                    </a:gs>
                    <a:gs pos="1000">
                      <a:srgbClr val="001E00"/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18"/>
              <p:cNvGrpSpPr/>
              <p:nvPr/>
            </p:nvGrpSpPr>
            <p:grpSpPr>
              <a:xfrm>
                <a:off x="1834040" y="2354827"/>
                <a:ext cx="2266854" cy="1907666"/>
                <a:chOff x="1834040" y="2354827"/>
                <a:chExt cx="2266854" cy="1907666"/>
              </a:xfrm>
            </p:grpSpPr>
            <p:sp>
              <p:nvSpPr>
                <p:cNvPr id="28" name="Right Triangle 4"/>
                <p:cNvSpPr/>
                <p:nvPr/>
              </p:nvSpPr>
              <p:spPr>
                <a:xfrm>
                  <a:off x="2974371" y="2354827"/>
                  <a:ext cx="1126523" cy="1907666"/>
                </a:xfrm>
                <a:custGeom>
                  <a:avLst/>
                  <a:gdLst>
                    <a:gd name="connsiteX0" fmla="*/ 0 w 1143000"/>
                    <a:gd name="connsiteY0" fmla="*/ 1600200 h 1600200"/>
                    <a:gd name="connsiteX1" fmla="*/ 0 w 1143000"/>
                    <a:gd name="connsiteY1" fmla="*/ 0 h 1600200"/>
                    <a:gd name="connsiteX2" fmla="*/ 1143000 w 1143000"/>
                    <a:gd name="connsiteY2" fmla="*/ 1600200 h 1600200"/>
                    <a:gd name="connsiteX3" fmla="*/ 0 w 1143000"/>
                    <a:gd name="connsiteY3" fmla="*/ 1600200 h 1600200"/>
                    <a:gd name="connsiteX0" fmla="*/ 0 w 1143000"/>
                    <a:gd name="connsiteY0" fmla="*/ 1894888 h 1894888"/>
                    <a:gd name="connsiteX1" fmla="*/ 0 w 1143000"/>
                    <a:gd name="connsiteY1" fmla="*/ 0 h 1894888"/>
                    <a:gd name="connsiteX2" fmla="*/ 1143000 w 1143000"/>
                    <a:gd name="connsiteY2" fmla="*/ 1600200 h 1894888"/>
                    <a:gd name="connsiteX3" fmla="*/ 0 w 1143000"/>
                    <a:gd name="connsiteY3" fmla="*/ 1894888 h 1894888"/>
                    <a:gd name="connsiteX0" fmla="*/ 0 w 1116998"/>
                    <a:gd name="connsiteY0" fmla="*/ 1894888 h 1894888"/>
                    <a:gd name="connsiteX1" fmla="*/ 0 w 1116998"/>
                    <a:gd name="connsiteY1" fmla="*/ 0 h 1894888"/>
                    <a:gd name="connsiteX2" fmla="*/ 1116998 w 1116998"/>
                    <a:gd name="connsiteY2" fmla="*/ 1565531 h 1894888"/>
                    <a:gd name="connsiteX3" fmla="*/ 0 w 1116998"/>
                    <a:gd name="connsiteY3" fmla="*/ 1894888 h 1894888"/>
                    <a:gd name="connsiteX0" fmla="*/ 0 w 1116998"/>
                    <a:gd name="connsiteY0" fmla="*/ 1894888 h 1894888"/>
                    <a:gd name="connsiteX1" fmla="*/ 0 w 1116998"/>
                    <a:gd name="connsiteY1" fmla="*/ 0 h 1894888"/>
                    <a:gd name="connsiteX2" fmla="*/ 1116998 w 1116998"/>
                    <a:gd name="connsiteY2" fmla="*/ 1565531 h 1894888"/>
                    <a:gd name="connsiteX3" fmla="*/ 0 w 1116998"/>
                    <a:gd name="connsiteY3" fmla="*/ 1894888 h 1894888"/>
                    <a:gd name="connsiteX0" fmla="*/ 19050 w 1136048"/>
                    <a:gd name="connsiteY0" fmla="*/ 1894888 h 1894888"/>
                    <a:gd name="connsiteX1" fmla="*/ 0 w 1136048"/>
                    <a:gd name="connsiteY1" fmla="*/ 0 h 1894888"/>
                    <a:gd name="connsiteX2" fmla="*/ 1136048 w 1136048"/>
                    <a:gd name="connsiteY2" fmla="*/ 1565531 h 1894888"/>
                    <a:gd name="connsiteX3" fmla="*/ 19050 w 1136048"/>
                    <a:gd name="connsiteY3" fmla="*/ 1894888 h 1894888"/>
                    <a:gd name="connsiteX0" fmla="*/ 9525 w 1126523"/>
                    <a:gd name="connsiteY0" fmla="*/ 1885363 h 1885363"/>
                    <a:gd name="connsiteX1" fmla="*/ 0 w 1126523"/>
                    <a:gd name="connsiteY1" fmla="*/ 0 h 1885363"/>
                    <a:gd name="connsiteX2" fmla="*/ 1126523 w 1126523"/>
                    <a:gd name="connsiteY2" fmla="*/ 1556006 h 1885363"/>
                    <a:gd name="connsiteX3" fmla="*/ 9525 w 1126523"/>
                    <a:gd name="connsiteY3" fmla="*/ 1885363 h 1885363"/>
                    <a:gd name="connsiteX0" fmla="*/ 5808 w 1122806"/>
                    <a:gd name="connsiteY0" fmla="*/ 1896514 h 1896514"/>
                    <a:gd name="connsiteX1" fmla="*/ 0 w 1122806"/>
                    <a:gd name="connsiteY1" fmla="*/ 0 h 1896514"/>
                    <a:gd name="connsiteX2" fmla="*/ 1122806 w 1122806"/>
                    <a:gd name="connsiteY2" fmla="*/ 1567157 h 1896514"/>
                    <a:gd name="connsiteX3" fmla="*/ 5808 w 1122806"/>
                    <a:gd name="connsiteY3" fmla="*/ 1896514 h 1896514"/>
                    <a:gd name="connsiteX0" fmla="*/ 0 w 1116998"/>
                    <a:gd name="connsiteY0" fmla="*/ 1903948 h 1903948"/>
                    <a:gd name="connsiteX1" fmla="*/ 1626 w 1116998"/>
                    <a:gd name="connsiteY1" fmla="*/ 0 h 1903948"/>
                    <a:gd name="connsiteX2" fmla="*/ 1116998 w 1116998"/>
                    <a:gd name="connsiteY2" fmla="*/ 1574591 h 1903948"/>
                    <a:gd name="connsiteX3" fmla="*/ 0 w 1116998"/>
                    <a:gd name="connsiteY3" fmla="*/ 1903948 h 1903948"/>
                    <a:gd name="connsiteX0" fmla="*/ 9525 w 1126523"/>
                    <a:gd name="connsiteY0" fmla="*/ 1907666 h 1907666"/>
                    <a:gd name="connsiteX1" fmla="*/ 0 w 1126523"/>
                    <a:gd name="connsiteY1" fmla="*/ 0 h 1907666"/>
                    <a:gd name="connsiteX2" fmla="*/ 1126523 w 1126523"/>
                    <a:gd name="connsiteY2" fmla="*/ 1578309 h 1907666"/>
                    <a:gd name="connsiteX3" fmla="*/ 9525 w 1126523"/>
                    <a:gd name="connsiteY3" fmla="*/ 1907666 h 1907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26523" h="1907666">
                      <a:moveTo>
                        <a:pt x="9525" y="1907666"/>
                      </a:moveTo>
                      <a:lnTo>
                        <a:pt x="0" y="0"/>
                      </a:lnTo>
                      <a:lnTo>
                        <a:pt x="1126523" y="1578309"/>
                      </a:lnTo>
                      <a:lnTo>
                        <a:pt x="9525" y="1907666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5C0000"/>
                    </a:gs>
                    <a:gs pos="100000">
                      <a:srgbClr val="C00000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ight Triangle 5"/>
                <p:cNvSpPr/>
                <p:nvPr/>
              </p:nvSpPr>
              <p:spPr>
                <a:xfrm flipH="1">
                  <a:off x="1834040" y="2358937"/>
                  <a:ext cx="1160335" cy="1903555"/>
                </a:xfrm>
                <a:custGeom>
                  <a:avLst/>
                  <a:gdLst>
                    <a:gd name="connsiteX0" fmla="*/ 0 w 1143000"/>
                    <a:gd name="connsiteY0" fmla="*/ 1600200 h 1600200"/>
                    <a:gd name="connsiteX1" fmla="*/ 0 w 1143000"/>
                    <a:gd name="connsiteY1" fmla="*/ 0 h 1600200"/>
                    <a:gd name="connsiteX2" fmla="*/ 1143000 w 1143000"/>
                    <a:gd name="connsiteY2" fmla="*/ 1600200 h 1600200"/>
                    <a:gd name="connsiteX3" fmla="*/ 0 w 1143000"/>
                    <a:gd name="connsiteY3" fmla="*/ 1600200 h 1600200"/>
                    <a:gd name="connsiteX0" fmla="*/ 0 w 1160335"/>
                    <a:gd name="connsiteY0" fmla="*/ 1903555 h 1903555"/>
                    <a:gd name="connsiteX1" fmla="*/ 17335 w 1160335"/>
                    <a:gd name="connsiteY1" fmla="*/ 0 h 1903555"/>
                    <a:gd name="connsiteX2" fmla="*/ 1160335 w 1160335"/>
                    <a:gd name="connsiteY2" fmla="*/ 1600200 h 1903555"/>
                    <a:gd name="connsiteX3" fmla="*/ 0 w 1160335"/>
                    <a:gd name="connsiteY3" fmla="*/ 1903555 h 1903555"/>
                    <a:gd name="connsiteX0" fmla="*/ 0 w 1160335"/>
                    <a:gd name="connsiteY0" fmla="*/ 1903555 h 1903555"/>
                    <a:gd name="connsiteX1" fmla="*/ 17335 w 1160335"/>
                    <a:gd name="connsiteY1" fmla="*/ 0 h 1903555"/>
                    <a:gd name="connsiteX2" fmla="*/ 1160335 w 1160335"/>
                    <a:gd name="connsiteY2" fmla="*/ 1561197 h 1903555"/>
                    <a:gd name="connsiteX3" fmla="*/ 0 w 1160335"/>
                    <a:gd name="connsiteY3" fmla="*/ 1903555 h 1903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60335" h="1903555">
                      <a:moveTo>
                        <a:pt x="0" y="1903555"/>
                      </a:moveTo>
                      <a:lnTo>
                        <a:pt x="17335" y="0"/>
                      </a:lnTo>
                      <a:lnTo>
                        <a:pt x="1160335" y="1561197"/>
                      </a:lnTo>
                      <a:lnTo>
                        <a:pt x="0" y="1903555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800000"/>
                    </a:gs>
                    <a:gs pos="100000">
                      <a:srgbClr val="FF0000"/>
                    </a:gs>
                  </a:gsLst>
                  <a:lin ang="108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0" name="Up Arrow 8"/>
            <p:cNvSpPr/>
            <p:nvPr/>
          </p:nvSpPr>
          <p:spPr>
            <a:xfrm>
              <a:off x="3787317" y="5048807"/>
              <a:ext cx="1120071" cy="1100295"/>
            </a:xfrm>
            <a:custGeom>
              <a:avLst/>
              <a:gdLst>
                <a:gd name="connsiteX0" fmla="*/ 0 w 1014153"/>
                <a:gd name="connsiteY0" fmla="*/ 507077 h 1296786"/>
                <a:gd name="connsiteX1" fmla="*/ 507077 w 1014153"/>
                <a:gd name="connsiteY1" fmla="*/ 0 h 1296786"/>
                <a:gd name="connsiteX2" fmla="*/ 1014153 w 1014153"/>
                <a:gd name="connsiteY2" fmla="*/ 507077 h 1296786"/>
                <a:gd name="connsiteX3" fmla="*/ 760615 w 1014153"/>
                <a:gd name="connsiteY3" fmla="*/ 507077 h 1296786"/>
                <a:gd name="connsiteX4" fmla="*/ 760615 w 1014153"/>
                <a:gd name="connsiteY4" fmla="*/ 1296786 h 1296786"/>
                <a:gd name="connsiteX5" fmla="*/ 253538 w 1014153"/>
                <a:gd name="connsiteY5" fmla="*/ 1296786 h 1296786"/>
                <a:gd name="connsiteX6" fmla="*/ 253538 w 1014153"/>
                <a:gd name="connsiteY6" fmla="*/ 507077 h 1296786"/>
                <a:gd name="connsiteX7" fmla="*/ 0 w 1014153"/>
                <a:gd name="connsiteY7" fmla="*/ 507077 h 1296786"/>
                <a:gd name="connsiteX0" fmla="*/ 0 w 1014153"/>
                <a:gd name="connsiteY0" fmla="*/ 507077 h 1296786"/>
                <a:gd name="connsiteX1" fmla="*/ 507077 w 1014153"/>
                <a:gd name="connsiteY1" fmla="*/ 0 h 1296786"/>
                <a:gd name="connsiteX2" fmla="*/ 1014153 w 1014153"/>
                <a:gd name="connsiteY2" fmla="*/ 507077 h 1296786"/>
                <a:gd name="connsiteX3" fmla="*/ 760615 w 1014153"/>
                <a:gd name="connsiteY3" fmla="*/ 507077 h 1296786"/>
                <a:gd name="connsiteX4" fmla="*/ 760615 w 1014153"/>
                <a:gd name="connsiteY4" fmla="*/ 1167132 h 1296786"/>
                <a:gd name="connsiteX5" fmla="*/ 253538 w 1014153"/>
                <a:gd name="connsiteY5" fmla="*/ 1296786 h 1296786"/>
                <a:gd name="connsiteX6" fmla="*/ 253538 w 1014153"/>
                <a:gd name="connsiteY6" fmla="*/ 507077 h 1296786"/>
                <a:gd name="connsiteX7" fmla="*/ 0 w 1014153"/>
                <a:gd name="connsiteY7" fmla="*/ 507077 h 1296786"/>
                <a:gd name="connsiteX0" fmla="*/ 0 w 1014153"/>
                <a:gd name="connsiteY0" fmla="*/ 370600 h 1160309"/>
                <a:gd name="connsiteX1" fmla="*/ 479781 w 1014153"/>
                <a:gd name="connsiteY1" fmla="*/ 0 h 1160309"/>
                <a:gd name="connsiteX2" fmla="*/ 1014153 w 1014153"/>
                <a:gd name="connsiteY2" fmla="*/ 370600 h 1160309"/>
                <a:gd name="connsiteX3" fmla="*/ 760615 w 1014153"/>
                <a:gd name="connsiteY3" fmla="*/ 370600 h 1160309"/>
                <a:gd name="connsiteX4" fmla="*/ 760615 w 1014153"/>
                <a:gd name="connsiteY4" fmla="*/ 1030655 h 1160309"/>
                <a:gd name="connsiteX5" fmla="*/ 253538 w 1014153"/>
                <a:gd name="connsiteY5" fmla="*/ 1160309 h 1160309"/>
                <a:gd name="connsiteX6" fmla="*/ 253538 w 1014153"/>
                <a:gd name="connsiteY6" fmla="*/ 370600 h 1160309"/>
                <a:gd name="connsiteX7" fmla="*/ 0 w 1014153"/>
                <a:gd name="connsiteY7" fmla="*/ 370600 h 1160309"/>
                <a:gd name="connsiteX0" fmla="*/ 0 w 1014153"/>
                <a:gd name="connsiteY0" fmla="*/ 370600 h 1160309"/>
                <a:gd name="connsiteX1" fmla="*/ 479781 w 1014153"/>
                <a:gd name="connsiteY1" fmla="*/ 0 h 1160309"/>
                <a:gd name="connsiteX2" fmla="*/ 1014153 w 1014153"/>
                <a:gd name="connsiteY2" fmla="*/ 370600 h 1160309"/>
                <a:gd name="connsiteX3" fmla="*/ 760615 w 1014153"/>
                <a:gd name="connsiteY3" fmla="*/ 370600 h 1160309"/>
                <a:gd name="connsiteX4" fmla="*/ 760615 w 1014153"/>
                <a:gd name="connsiteY4" fmla="*/ 1030655 h 1160309"/>
                <a:gd name="connsiteX5" fmla="*/ 253538 w 1014153"/>
                <a:gd name="connsiteY5" fmla="*/ 1160309 h 1160309"/>
                <a:gd name="connsiteX6" fmla="*/ 246714 w 1014153"/>
                <a:gd name="connsiteY6" fmla="*/ 513902 h 1160309"/>
                <a:gd name="connsiteX7" fmla="*/ 0 w 1014153"/>
                <a:gd name="connsiteY7" fmla="*/ 370600 h 1160309"/>
                <a:gd name="connsiteX0" fmla="*/ 0 w 1014153"/>
                <a:gd name="connsiteY0" fmla="*/ 370600 h 1160309"/>
                <a:gd name="connsiteX1" fmla="*/ 479781 w 1014153"/>
                <a:gd name="connsiteY1" fmla="*/ 0 h 1160309"/>
                <a:gd name="connsiteX2" fmla="*/ 1014153 w 1014153"/>
                <a:gd name="connsiteY2" fmla="*/ 370600 h 1160309"/>
                <a:gd name="connsiteX3" fmla="*/ 760615 w 1014153"/>
                <a:gd name="connsiteY3" fmla="*/ 479783 h 1160309"/>
                <a:gd name="connsiteX4" fmla="*/ 760615 w 1014153"/>
                <a:gd name="connsiteY4" fmla="*/ 1030655 h 1160309"/>
                <a:gd name="connsiteX5" fmla="*/ 253538 w 1014153"/>
                <a:gd name="connsiteY5" fmla="*/ 1160309 h 1160309"/>
                <a:gd name="connsiteX6" fmla="*/ 246714 w 1014153"/>
                <a:gd name="connsiteY6" fmla="*/ 513902 h 1160309"/>
                <a:gd name="connsiteX7" fmla="*/ 0 w 1014153"/>
                <a:gd name="connsiteY7" fmla="*/ 370600 h 1160309"/>
                <a:gd name="connsiteX0" fmla="*/ 0 w 993682"/>
                <a:gd name="connsiteY0" fmla="*/ 534373 h 1160309"/>
                <a:gd name="connsiteX1" fmla="*/ 459310 w 993682"/>
                <a:gd name="connsiteY1" fmla="*/ 0 h 1160309"/>
                <a:gd name="connsiteX2" fmla="*/ 993682 w 993682"/>
                <a:gd name="connsiteY2" fmla="*/ 370600 h 1160309"/>
                <a:gd name="connsiteX3" fmla="*/ 740144 w 993682"/>
                <a:gd name="connsiteY3" fmla="*/ 479783 h 1160309"/>
                <a:gd name="connsiteX4" fmla="*/ 740144 w 993682"/>
                <a:gd name="connsiteY4" fmla="*/ 1030655 h 1160309"/>
                <a:gd name="connsiteX5" fmla="*/ 233067 w 993682"/>
                <a:gd name="connsiteY5" fmla="*/ 1160309 h 1160309"/>
                <a:gd name="connsiteX6" fmla="*/ 226243 w 993682"/>
                <a:gd name="connsiteY6" fmla="*/ 513902 h 1160309"/>
                <a:gd name="connsiteX7" fmla="*/ 0 w 993682"/>
                <a:gd name="connsiteY7" fmla="*/ 534373 h 1160309"/>
                <a:gd name="connsiteX0" fmla="*/ 0 w 973210"/>
                <a:gd name="connsiteY0" fmla="*/ 534373 h 1160309"/>
                <a:gd name="connsiteX1" fmla="*/ 459310 w 973210"/>
                <a:gd name="connsiteY1" fmla="*/ 0 h 1160309"/>
                <a:gd name="connsiteX2" fmla="*/ 973210 w 973210"/>
                <a:gd name="connsiteY2" fmla="*/ 466135 h 1160309"/>
                <a:gd name="connsiteX3" fmla="*/ 740144 w 973210"/>
                <a:gd name="connsiteY3" fmla="*/ 479783 h 1160309"/>
                <a:gd name="connsiteX4" fmla="*/ 740144 w 973210"/>
                <a:gd name="connsiteY4" fmla="*/ 1030655 h 1160309"/>
                <a:gd name="connsiteX5" fmla="*/ 233067 w 973210"/>
                <a:gd name="connsiteY5" fmla="*/ 1160309 h 1160309"/>
                <a:gd name="connsiteX6" fmla="*/ 226243 w 973210"/>
                <a:gd name="connsiteY6" fmla="*/ 513902 h 1160309"/>
                <a:gd name="connsiteX7" fmla="*/ 0 w 973210"/>
                <a:gd name="connsiteY7" fmla="*/ 534373 h 1160309"/>
                <a:gd name="connsiteX0" fmla="*/ 0 w 973210"/>
                <a:gd name="connsiteY0" fmla="*/ 534373 h 1145069"/>
                <a:gd name="connsiteX1" fmla="*/ 459310 w 973210"/>
                <a:gd name="connsiteY1" fmla="*/ 0 h 1145069"/>
                <a:gd name="connsiteX2" fmla="*/ 973210 w 973210"/>
                <a:gd name="connsiteY2" fmla="*/ 466135 h 1145069"/>
                <a:gd name="connsiteX3" fmla="*/ 740144 w 973210"/>
                <a:gd name="connsiteY3" fmla="*/ 479783 h 1145069"/>
                <a:gd name="connsiteX4" fmla="*/ 740144 w 973210"/>
                <a:gd name="connsiteY4" fmla="*/ 1030655 h 1145069"/>
                <a:gd name="connsiteX5" fmla="*/ 294027 w 973210"/>
                <a:gd name="connsiteY5" fmla="*/ 1145069 h 1145069"/>
                <a:gd name="connsiteX6" fmla="*/ 226243 w 973210"/>
                <a:gd name="connsiteY6" fmla="*/ 513902 h 1145069"/>
                <a:gd name="connsiteX7" fmla="*/ 0 w 973210"/>
                <a:gd name="connsiteY7" fmla="*/ 534373 h 1145069"/>
                <a:gd name="connsiteX0" fmla="*/ 0 w 973210"/>
                <a:gd name="connsiteY0" fmla="*/ 534373 h 1145069"/>
                <a:gd name="connsiteX1" fmla="*/ 459310 w 973210"/>
                <a:gd name="connsiteY1" fmla="*/ 0 h 1145069"/>
                <a:gd name="connsiteX2" fmla="*/ 973210 w 973210"/>
                <a:gd name="connsiteY2" fmla="*/ 466135 h 1145069"/>
                <a:gd name="connsiteX3" fmla="*/ 740144 w 973210"/>
                <a:gd name="connsiteY3" fmla="*/ 479783 h 1145069"/>
                <a:gd name="connsiteX4" fmla="*/ 740144 w 973210"/>
                <a:gd name="connsiteY4" fmla="*/ 1030655 h 1145069"/>
                <a:gd name="connsiteX5" fmla="*/ 294027 w 973210"/>
                <a:gd name="connsiteY5" fmla="*/ 1145069 h 1145069"/>
                <a:gd name="connsiteX6" fmla="*/ 283393 w 973210"/>
                <a:gd name="connsiteY6" fmla="*/ 513902 h 1145069"/>
                <a:gd name="connsiteX7" fmla="*/ 0 w 973210"/>
                <a:gd name="connsiteY7" fmla="*/ 534373 h 1145069"/>
                <a:gd name="connsiteX0" fmla="*/ 0 w 973210"/>
                <a:gd name="connsiteY0" fmla="*/ 538183 h 1148879"/>
                <a:gd name="connsiteX1" fmla="*/ 501220 w 973210"/>
                <a:gd name="connsiteY1" fmla="*/ 0 h 1148879"/>
                <a:gd name="connsiteX2" fmla="*/ 973210 w 973210"/>
                <a:gd name="connsiteY2" fmla="*/ 469945 h 1148879"/>
                <a:gd name="connsiteX3" fmla="*/ 740144 w 973210"/>
                <a:gd name="connsiteY3" fmla="*/ 483593 h 1148879"/>
                <a:gd name="connsiteX4" fmla="*/ 740144 w 973210"/>
                <a:gd name="connsiteY4" fmla="*/ 1034465 h 1148879"/>
                <a:gd name="connsiteX5" fmla="*/ 294027 w 973210"/>
                <a:gd name="connsiteY5" fmla="*/ 1148879 h 1148879"/>
                <a:gd name="connsiteX6" fmla="*/ 283393 w 973210"/>
                <a:gd name="connsiteY6" fmla="*/ 517712 h 1148879"/>
                <a:gd name="connsiteX7" fmla="*/ 0 w 973210"/>
                <a:gd name="connsiteY7" fmla="*/ 538183 h 1148879"/>
                <a:gd name="connsiteX0" fmla="*/ 0 w 973210"/>
                <a:gd name="connsiteY0" fmla="*/ 534373 h 1145069"/>
                <a:gd name="connsiteX1" fmla="*/ 489790 w 973210"/>
                <a:gd name="connsiteY1" fmla="*/ 0 h 1145069"/>
                <a:gd name="connsiteX2" fmla="*/ 973210 w 973210"/>
                <a:gd name="connsiteY2" fmla="*/ 466135 h 1145069"/>
                <a:gd name="connsiteX3" fmla="*/ 740144 w 973210"/>
                <a:gd name="connsiteY3" fmla="*/ 479783 h 1145069"/>
                <a:gd name="connsiteX4" fmla="*/ 740144 w 973210"/>
                <a:gd name="connsiteY4" fmla="*/ 1030655 h 1145069"/>
                <a:gd name="connsiteX5" fmla="*/ 294027 w 973210"/>
                <a:gd name="connsiteY5" fmla="*/ 1145069 h 1145069"/>
                <a:gd name="connsiteX6" fmla="*/ 283393 w 973210"/>
                <a:gd name="connsiteY6" fmla="*/ 513902 h 1145069"/>
                <a:gd name="connsiteX7" fmla="*/ 0 w 973210"/>
                <a:gd name="connsiteY7" fmla="*/ 534373 h 1145069"/>
                <a:gd name="connsiteX0" fmla="*/ 0 w 973210"/>
                <a:gd name="connsiteY0" fmla="*/ 534373 h 1152212"/>
                <a:gd name="connsiteX1" fmla="*/ 489790 w 973210"/>
                <a:gd name="connsiteY1" fmla="*/ 0 h 1152212"/>
                <a:gd name="connsiteX2" fmla="*/ 973210 w 973210"/>
                <a:gd name="connsiteY2" fmla="*/ 466135 h 1152212"/>
                <a:gd name="connsiteX3" fmla="*/ 740144 w 973210"/>
                <a:gd name="connsiteY3" fmla="*/ 479783 h 1152212"/>
                <a:gd name="connsiteX4" fmla="*/ 740144 w 973210"/>
                <a:gd name="connsiteY4" fmla="*/ 1030655 h 1152212"/>
                <a:gd name="connsiteX5" fmla="*/ 298790 w 973210"/>
                <a:gd name="connsiteY5" fmla="*/ 1152212 h 1152212"/>
                <a:gd name="connsiteX6" fmla="*/ 283393 w 973210"/>
                <a:gd name="connsiteY6" fmla="*/ 513902 h 1152212"/>
                <a:gd name="connsiteX7" fmla="*/ 0 w 973210"/>
                <a:gd name="connsiteY7" fmla="*/ 534373 h 1152212"/>
                <a:gd name="connsiteX0" fmla="*/ 0 w 973210"/>
                <a:gd name="connsiteY0" fmla="*/ 534373 h 1152212"/>
                <a:gd name="connsiteX1" fmla="*/ 489790 w 973210"/>
                <a:gd name="connsiteY1" fmla="*/ 0 h 1152212"/>
                <a:gd name="connsiteX2" fmla="*/ 973210 w 973210"/>
                <a:gd name="connsiteY2" fmla="*/ 466135 h 1152212"/>
                <a:gd name="connsiteX3" fmla="*/ 740144 w 973210"/>
                <a:gd name="connsiteY3" fmla="*/ 479783 h 1152212"/>
                <a:gd name="connsiteX4" fmla="*/ 740144 w 973210"/>
                <a:gd name="connsiteY4" fmla="*/ 1025893 h 1152212"/>
                <a:gd name="connsiteX5" fmla="*/ 298790 w 973210"/>
                <a:gd name="connsiteY5" fmla="*/ 1152212 h 1152212"/>
                <a:gd name="connsiteX6" fmla="*/ 283393 w 973210"/>
                <a:gd name="connsiteY6" fmla="*/ 513902 h 1152212"/>
                <a:gd name="connsiteX7" fmla="*/ 0 w 973210"/>
                <a:gd name="connsiteY7" fmla="*/ 534373 h 1152212"/>
                <a:gd name="connsiteX0" fmla="*/ 0 w 1010601"/>
                <a:gd name="connsiteY0" fmla="*/ 534373 h 1152212"/>
                <a:gd name="connsiteX1" fmla="*/ 489790 w 1010601"/>
                <a:gd name="connsiteY1" fmla="*/ 0 h 1152212"/>
                <a:gd name="connsiteX2" fmla="*/ 973210 w 1010601"/>
                <a:gd name="connsiteY2" fmla="*/ 466135 h 1152212"/>
                <a:gd name="connsiteX3" fmla="*/ 740144 w 1010601"/>
                <a:gd name="connsiteY3" fmla="*/ 479783 h 1152212"/>
                <a:gd name="connsiteX4" fmla="*/ 1010601 w 1010601"/>
                <a:gd name="connsiteY4" fmla="*/ 948620 h 1152212"/>
                <a:gd name="connsiteX5" fmla="*/ 298790 w 1010601"/>
                <a:gd name="connsiteY5" fmla="*/ 1152212 h 1152212"/>
                <a:gd name="connsiteX6" fmla="*/ 283393 w 1010601"/>
                <a:gd name="connsiteY6" fmla="*/ 513902 h 1152212"/>
                <a:gd name="connsiteX7" fmla="*/ 0 w 1010601"/>
                <a:gd name="connsiteY7" fmla="*/ 534373 h 1152212"/>
                <a:gd name="connsiteX0" fmla="*/ 0 w 1120071"/>
                <a:gd name="connsiteY0" fmla="*/ 624526 h 1152212"/>
                <a:gd name="connsiteX1" fmla="*/ 599260 w 1120071"/>
                <a:gd name="connsiteY1" fmla="*/ 0 h 1152212"/>
                <a:gd name="connsiteX2" fmla="*/ 1082680 w 1120071"/>
                <a:gd name="connsiteY2" fmla="*/ 466135 h 1152212"/>
                <a:gd name="connsiteX3" fmla="*/ 849614 w 1120071"/>
                <a:gd name="connsiteY3" fmla="*/ 479783 h 1152212"/>
                <a:gd name="connsiteX4" fmla="*/ 1120071 w 1120071"/>
                <a:gd name="connsiteY4" fmla="*/ 948620 h 1152212"/>
                <a:gd name="connsiteX5" fmla="*/ 408260 w 1120071"/>
                <a:gd name="connsiteY5" fmla="*/ 1152212 h 1152212"/>
                <a:gd name="connsiteX6" fmla="*/ 392863 w 1120071"/>
                <a:gd name="connsiteY6" fmla="*/ 513902 h 1152212"/>
                <a:gd name="connsiteX7" fmla="*/ 0 w 1120071"/>
                <a:gd name="connsiteY7" fmla="*/ 624526 h 1152212"/>
                <a:gd name="connsiteX0" fmla="*/ 0 w 1120071"/>
                <a:gd name="connsiteY0" fmla="*/ 624526 h 1152212"/>
                <a:gd name="connsiteX1" fmla="*/ 599260 w 1120071"/>
                <a:gd name="connsiteY1" fmla="*/ 0 h 1152212"/>
                <a:gd name="connsiteX2" fmla="*/ 1082680 w 1120071"/>
                <a:gd name="connsiteY2" fmla="*/ 466135 h 1152212"/>
                <a:gd name="connsiteX3" fmla="*/ 849614 w 1120071"/>
                <a:gd name="connsiteY3" fmla="*/ 479783 h 1152212"/>
                <a:gd name="connsiteX4" fmla="*/ 1120071 w 1120071"/>
                <a:gd name="connsiteY4" fmla="*/ 948620 h 1152212"/>
                <a:gd name="connsiteX5" fmla="*/ 408260 w 1120071"/>
                <a:gd name="connsiteY5" fmla="*/ 1152212 h 1152212"/>
                <a:gd name="connsiteX6" fmla="*/ 238317 w 1120071"/>
                <a:gd name="connsiteY6" fmla="*/ 558978 h 1152212"/>
                <a:gd name="connsiteX7" fmla="*/ 0 w 1120071"/>
                <a:gd name="connsiteY7" fmla="*/ 624526 h 1152212"/>
                <a:gd name="connsiteX0" fmla="*/ 0 w 1120071"/>
                <a:gd name="connsiteY0" fmla="*/ 624526 h 1152212"/>
                <a:gd name="connsiteX1" fmla="*/ 599260 w 1120071"/>
                <a:gd name="connsiteY1" fmla="*/ 0 h 1152212"/>
                <a:gd name="connsiteX2" fmla="*/ 1082680 w 1120071"/>
                <a:gd name="connsiteY2" fmla="*/ 466135 h 1152212"/>
                <a:gd name="connsiteX3" fmla="*/ 849614 w 1120071"/>
                <a:gd name="connsiteY3" fmla="*/ 479783 h 1152212"/>
                <a:gd name="connsiteX4" fmla="*/ 1120071 w 1120071"/>
                <a:gd name="connsiteY4" fmla="*/ 948620 h 1152212"/>
                <a:gd name="connsiteX5" fmla="*/ 408260 w 1120071"/>
                <a:gd name="connsiteY5" fmla="*/ 1152212 h 1152212"/>
                <a:gd name="connsiteX6" fmla="*/ 238317 w 1120071"/>
                <a:gd name="connsiteY6" fmla="*/ 558978 h 1152212"/>
                <a:gd name="connsiteX7" fmla="*/ 0 w 1120071"/>
                <a:gd name="connsiteY7" fmla="*/ 624526 h 1152212"/>
                <a:gd name="connsiteX0" fmla="*/ 0 w 1120071"/>
                <a:gd name="connsiteY0" fmla="*/ 624526 h 1152212"/>
                <a:gd name="connsiteX1" fmla="*/ 599260 w 1120071"/>
                <a:gd name="connsiteY1" fmla="*/ 0 h 1152212"/>
                <a:gd name="connsiteX2" fmla="*/ 1082680 w 1120071"/>
                <a:gd name="connsiteY2" fmla="*/ 466135 h 1152212"/>
                <a:gd name="connsiteX3" fmla="*/ 849614 w 1120071"/>
                <a:gd name="connsiteY3" fmla="*/ 479783 h 1152212"/>
                <a:gd name="connsiteX4" fmla="*/ 1120071 w 1120071"/>
                <a:gd name="connsiteY4" fmla="*/ 948620 h 1152212"/>
                <a:gd name="connsiteX5" fmla="*/ 408260 w 1120071"/>
                <a:gd name="connsiteY5" fmla="*/ 1152212 h 1152212"/>
                <a:gd name="connsiteX6" fmla="*/ 238317 w 1120071"/>
                <a:gd name="connsiteY6" fmla="*/ 558978 h 1152212"/>
                <a:gd name="connsiteX7" fmla="*/ 0 w 1120071"/>
                <a:gd name="connsiteY7" fmla="*/ 624526 h 1152212"/>
                <a:gd name="connsiteX0" fmla="*/ 0 w 1120071"/>
                <a:gd name="connsiteY0" fmla="*/ 624526 h 1152212"/>
                <a:gd name="connsiteX1" fmla="*/ 599260 w 1120071"/>
                <a:gd name="connsiteY1" fmla="*/ 0 h 1152212"/>
                <a:gd name="connsiteX2" fmla="*/ 1082680 w 1120071"/>
                <a:gd name="connsiteY2" fmla="*/ 466135 h 1152212"/>
                <a:gd name="connsiteX3" fmla="*/ 843175 w 1120071"/>
                <a:gd name="connsiteY3" fmla="*/ 441146 h 1152212"/>
                <a:gd name="connsiteX4" fmla="*/ 1120071 w 1120071"/>
                <a:gd name="connsiteY4" fmla="*/ 948620 h 1152212"/>
                <a:gd name="connsiteX5" fmla="*/ 408260 w 1120071"/>
                <a:gd name="connsiteY5" fmla="*/ 1152212 h 1152212"/>
                <a:gd name="connsiteX6" fmla="*/ 238317 w 1120071"/>
                <a:gd name="connsiteY6" fmla="*/ 558978 h 1152212"/>
                <a:gd name="connsiteX7" fmla="*/ 0 w 1120071"/>
                <a:gd name="connsiteY7" fmla="*/ 624526 h 1152212"/>
                <a:gd name="connsiteX0" fmla="*/ 0 w 1120071"/>
                <a:gd name="connsiteY0" fmla="*/ 624526 h 1152212"/>
                <a:gd name="connsiteX1" fmla="*/ 599260 w 1120071"/>
                <a:gd name="connsiteY1" fmla="*/ 0 h 1152212"/>
                <a:gd name="connsiteX2" fmla="*/ 1056922 w 1120071"/>
                <a:gd name="connsiteY2" fmla="*/ 388862 h 1152212"/>
                <a:gd name="connsiteX3" fmla="*/ 843175 w 1120071"/>
                <a:gd name="connsiteY3" fmla="*/ 441146 h 1152212"/>
                <a:gd name="connsiteX4" fmla="*/ 1120071 w 1120071"/>
                <a:gd name="connsiteY4" fmla="*/ 948620 h 1152212"/>
                <a:gd name="connsiteX5" fmla="*/ 408260 w 1120071"/>
                <a:gd name="connsiteY5" fmla="*/ 1152212 h 1152212"/>
                <a:gd name="connsiteX6" fmla="*/ 238317 w 1120071"/>
                <a:gd name="connsiteY6" fmla="*/ 558978 h 1152212"/>
                <a:gd name="connsiteX7" fmla="*/ 0 w 1120071"/>
                <a:gd name="connsiteY7" fmla="*/ 624526 h 1152212"/>
                <a:gd name="connsiteX0" fmla="*/ 0 w 1120071"/>
                <a:gd name="connsiteY0" fmla="*/ 624526 h 1152212"/>
                <a:gd name="connsiteX1" fmla="*/ 599260 w 1120071"/>
                <a:gd name="connsiteY1" fmla="*/ 0 h 1152212"/>
                <a:gd name="connsiteX2" fmla="*/ 1056922 w 1120071"/>
                <a:gd name="connsiteY2" fmla="*/ 388862 h 1152212"/>
                <a:gd name="connsiteX3" fmla="*/ 862493 w 1120071"/>
                <a:gd name="connsiteY3" fmla="*/ 441146 h 1152212"/>
                <a:gd name="connsiteX4" fmla="*/ 1120071 w 1120071"/>
                <a:gd name="connsiteY4" fmla="*/ 948620 h 1152212"/>
                <a:gd name="connsiteX5" fmla="*/ 408260 w 1120071"/>
                <a:gd name="connsiteY5" fmla="*/ 1152212 h 1152212"/>
                <a:gd name="connsiteX6" fmla="*/ 238317 w 1120071"/>
                <a:gd name="connsiteY6" fmla="*/ 558978 h 1152212"/>
                <a:gd name="connsiteX7" fmla="*/ 0 w 1120071"/>
                <a:gd name="connsiteY7" fmla="*/ 624526 h 1152212"/>
                <a:gd name="connsiteX0" fmla="*/ 0 w 1120071"/>
                <a:gd name="connsiteY0" fmla="*/ 894982 h 1422668"/>
                <a:gd name="connsiteX1" fmla="*/ 245091 w 1120071"/>
                <a:gd name="connsiteY1" fmla="*/ 0 h 1422668"/>
                <a:gd name="connsiteX2" fmla="*/ 1056922 w 1120071"/>
                <a:gd name="connsiteY2" fmla="*/ 659318 h 1422668"/>
                <a:gd name="connsiteX3" fmla="*/ 862493 w 1120071"/>
                <a:gd name="connsiteY3" fmla="*/ 711602 h 1422668"/>
                <a:gd name="connsiteX4" fmla="*/ 1120071 w 1120071"/>
                <a:gd name="connsiteY4" fmla="*/ 1219076 h 1422668"/>
                <a:gd name="connsiteX5" fmla="*/ 408260 w 1120071"/>
                <a:gd name="connsiteY5" fmla="*/ 1422668 h 1422668"/>
                <a:gd name="connsiteX6" fmla="*/ 238317 w 1120071"/>
                <a:gd name="connsiteY6" fmla="*/ 829434 h 1422668"/>
                <a:gd name="connsiteX7" fmla="*/ 0 w 1120071"/>
                <a:gd name="connsiteY7" fmla="*/ 894982 h 1422668"/>
                <a:gd name="connsiteX0" fmla="*/ 0 w 1120071"/>
                <a:gd name="connsiteY0" fmla="*/ 894982 h 1435309"/>
                <a:gd name="connsiteX1" fmla="*/ 245091 w 1120071"/>
                <a:gd name="connsiteY1" fmla="*/ 0 h 1435309"/>
                <a:gd name="connsiteX2" fmla="*/ 1056922 w 1120071"/>
                <a:gd name="connsiteY2" fmla="*/ 659318 h 1435309"/>
                <a:gd name="connsiteX3" fmla="*/ 862493 w 1120071"/>
                <a:gd name="connsiteY3" fmla="*/ 711602 h 1435309"/>
                <a:gd name="connsiteX4" fmla="*/ 1120071 w 1120071"/>
                <a:gd name="connsiteY4" fmla="*/ 1219076 h 1435309"/>
                <a:gd name="connsiteX5" fmla="*/ 412473 w 1120071"/>
                <a:gd name="connsiteY5" fmla="*/ 1435309 h 1435309"/>
                <a:gd name="connsiteX6" fmla="*/ 238317 w 1120071"/>
                <a:gd name="connsiteY6" fmla="*/ 829434 h 1435309"/>
                <a:gd name="connsiteX7" fmla="*/ 0 w 1120071"/>
                <a:gd name="connsiteY7" fmla="*/ 894982 h 1435309"/>
                <a:gd name="connsiteX0" fmla="*/ 0 w 1120071"/>
                <a:gd name="connsiteY0" fmla="*/ 558098 h 1098425"/>
                <a:gd name="connsiteX1" fmla="*/ 373428 w 1120071"/>
                <a:gd name="connsiteY1" fmla="*/ 0 h 1098425"/>
                <a:gd name="connsiteX2" fmla="*/ 1056922 w 1120071"/>
                <a:gd name="connsiteY2" fmla="*/ 322434 h 1098425"/>
                <a:gd name="connsiteX3" fmla="*/ 862493 w 1120071"/>
                <a:gd name="connsiteY3" fmla="*/ 374718 h 1098425"/>
                <a:gd name="connsiteX4" fmla="*/ 1120071 w 1120071"/>
                <a:gd name="connsiteY4" fmla="*/ 882192 h 1098425"/>
                <a:gd name="connsiteX5" fmla="*/ 412473 w 1120071"/>
                <a:gd name="connsiteY5" fmla="*/ 1098425 h 1098425"/>
                <a:gd name="connsiteX6" fmla="*/ 238317 w 1120071"/>
                <a:gd name="connsiteY6" fmla="*/ 492550 h 1098425"/>
                <a:gd name="connsiteX7" fmla="*/ 0 w 1120071"/>
                <a:gd name="connsiteY7" fmla="*/ 558098 h 1098425"/>
                <a:gd name="connsiteX0" fmla="*/ 0 w 1120071"/>
                <a:gd name="connsiteY0" fmla="*/ 563445 h 1103772"/>
                <a:gd name="connsiteX1" fmla="*/ 410859 w 1120071"/>
                <a:gd name="connsiteY1" fmla="*/ 0 h 1103772"/>
                <a:gd name="connsiteX2" fmla="*/ 1056922 w 1120071"/>
                <a:gd name="connsiteY2" fmla="*/ 327781 h 1103772"/>
                <a:gd name="connsiteX3" fmla="*/ 862493 w 1120071"/>
                <a:gd name="connsiteY3" fmla="*/ 380065 h 1103772"/>
                <a:gd name="connsiteX4" fmla="*/ 1120071 w 1120071"/>
                <a:gd name="connsiteY4" fmla="*/ 887539 h 1103772"/>
                <a:gd name="connsiteX5" fmla="*/ 412473 w 1120071"/>
                <a:gd name="connsiteY5" fmla="*/ 1103772 h 1103772"/>
                <a:gd name="connsiteX6" fmla="*/ 238317 w 1120071"/>
                <a:gd name="connsiteY6" fmla="*/ 497897 h 1103772"/>
                <a:gd name="connsiteX7" fmla="*/ 0 w 1120071"/>
                <a:gd name="connsiteY7" fmla="*/ 563445 h 1103772"/>
                <a:gd name="connsiteX0" fmla="*/ 0 w 1120071"/>
                <a:gd name="connsiteY0" fmla="*/ 563445 h 1100295"/>
                <a:gd name="connsiteX1" fmla="*/ 410859 w 1120071"/>
                <a:gd name="connsiteY1" fmla="*/ 0 h 1100295"/>
                <a:gd name="connsiteX2" fmla="*/ 1056922 w 1120071"/>
                <a:gd name="connsiteY2" fmla="*/ 327781 h 1100295"/>
                <a:gd name="connsiteX3" fmla="*/ 862493 w 1120071"/>
                <a:gd name="connsiteY3" fmla="*/ 380065 h 1100295"/>
                <a:gd name="connsiteX4" fmla="*/ 1120071 w 1120071"/>
                <a:gd name="connsiteY4" fmla="*/ 887539 h 1100295"/>
                <a:gd name="connsiteX5" fmla="*/ 412473 w 1120071"/>
                <a:gd name="connsiteY5" fmla="*/ 1100295 h 1100295"/>
                <a:gd name="connsiteX6" fmla="*/ 238317 w 1120071"/>
                <a:gd name="connsiteY6" fmla="*/ 497897 h 1100295"/>
                <a:gd name="connsiteX7" fmla="*/ 0 w 1120071"/>
                <a:gd name="connsiteY7" fmla="*/ 563445 h 1100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0071" h="1100295">
                  <a:moveTo>
                    <a:pt x="0" y="563445"/>
                  </a:moveTo>
                  <a:lnTo>
                    <a:pt x="410859" y="0"/>
                  </a:lnTo>
                  <a:lnTo>
                    <a:pt x="1056922" y="327781"/>
                  </a:lnTo>
                  <a:lnTo>
                    <a:pt x="862493" y="380065"/>
                  </a:lnTo>
                  <a:lnTo>
                    <a:pt x="1120071" y="887539"/>
                  </a:lnTo>
                  <a:lnTo>
                    <a:pt x="412473" y="1100295"/>
                  </a:lnTo>
                  <a:cubicBezTo>
                    <a:pt x="397319" y="1058690"/>
                    <a:pt x="253471" y="578138"/>
                    <a:pt x="238317" y="497897"/>
                  </a:cubicBezTo>
                  <a:lnTo>
                    <a:pt x="0" y="563445"/>
                  </a:lnTo>
                  <a:close/>
                </a:path>
              </a:pathLst>
            </a:custGeom>
            <a:solidFill>
              <a:srgbClr val="00B0F0"/>
            </a:solidFill>
            <a:ln w="63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Up Arrow 8"/>
            <p:cNvSpPr/>
            <p:nvPr/>
          </p:nvSpPr>
          <p:spPr>
            <a:xfrm>
              <a:off x="3412729" y="3845061"/>
              <a:ext cx="972876" cy="998923"/>
            </a:xfrm>
            <a:custGeom>
              <a:avLst/>
              <a:gdLst>
                <a:gd name="connsiteX0" fmla="*/ 0 w 1014153"/>
                <a:gd name="connsiteY0" fmla="*/ 507077 h 1296786"/>
                <a:gd name="connsiteX1" fmla="*/ 507077 w 1014153"/>
                <a:gd name="connsiteY1" fmla="*/ 0 h 1296786"/>
                <a:gd name="connsiteX2" fmla="*/ 1014153 w 1014153"/>
                <a:gd name="connsiteY2" fmla="*/ 507077 h 1296786"/>
                <a:gd name="connsiteX3" fmla="*/ 760615 w 1014153"/>
                <a:gd name="connsiteY3" fmla="*/ 507077 h 1296786"/>
                <a:gd name="connsiteX4" fmla="*/ 760615 w 1014153"/>
                <a:gd name="connsiteY4" fmla="*/ 1296786 h 1296786"/>
                <a:gd name="connsiteX5" fmla="*/ 253538 w 1014153"/>
                <a:gd name="connsiteY5" fmla="*/ 1296786 h 1296786"/>
                <a:gd name="connsiteX6" fmla="*/ 253538 w 1014153"/>
                <a:gd name="connsiteY6" fmla="*/ 507077 h 1296786"/>
                <a:gd name="connsiteX7" fmla="*/ 0 w 1014153"/>
                <a:gd name="connsiteY7" fmla="*/ 507077 h 1296786"/>
                <a:gd name="connsiteX0" fmla="*/ 0 w 1014153"/>
                <a:gd name="connsiteY0" fmla="*/ 507077 h 1296786"/>
                <a:gd name="connsiteX1" fmla="*/ 507077 w 1014153"/>
                <a:gd name="connsiteY1" fmla="*/ 0 h 1296786"/>
                <a:gd name="connsiteX2" fmla="*/ 1014153 w 1014153"/>
                <a:gd name="connsiteY2" fmla="*/ 507077 h 1296786"/>
                <a:gd name="connsiteX3" fmla="*/ 760615 w 1014153"/>
                <a:gd name="connsiteY3" fmla="*/ 507077 h 1296786"/>
                <a:gd name="connsiteX4" fmla="*/ 760615 w 1014153"/>
                <a:gd name="connsiteY4" fmla="*/ 1167132 h 1296786"/>
                <a:gd name="connsiteX5" fmla="*/ 253538 w 1014153"/>
                <a:gd name="connsiteY5" fmla="*/ 1296786 h 1296786"/>
                <a:gd name="connsiteX6" fmla="*/ 253538 w 1014153"/>
                <a:gd name="connsiteY6" fmla="*/ 507077 h 1296786"/>
                <a:gd name="connsiteX7" fmla="*/ 0 w 1014153"/>
                <a:gd name="connsiteY7" fmla="*/ 507077 h 1296786"/>
                <a:gd name="connsiteX0" fmla="*/ 0 w 1014153"/>
                <a:gd name="connsiteY0" fmla="*/ 370600 h 1160309"/>
                <a:gd name="connsiteX1" fmla="*/ 479781 w 1014153"/>
                <a:gd name="connsiteY1" fmla="*/ 0 h 1160309"/>
                <a:gd name="connsiteX2" fmla="*/ 1014153 w 1014153"/>
                <a:gd name="connsiteY2" fmla="*/ 370600 h 1160309"/>
                <a:gd name="connsiteX3" fmla="*/ 760615 w 1014153"/>
                <a:gd name="connsiteY3" fmla="*/ 370600 h 1160309"/>
                <a:gd name="connsiteX4" fmla="*/ 760615 w 1014153"/>
                <a:gd name="connsiteY4" fmla="*/ 1030655 h 1160309"/>
                <a:gd name="connsiteX5" fmla="*/ 253538 w 1014153"/>
                <a:gd name="connsiteY5" fmla="*/ 1160309 h 1160309"/>
                <a:gd name="connsiteX6" fmla="*/ 253538 w 1014153"/>
                <a:gd name="connsiteY6" fmla="*/ 370600 h 1160309"/>
                <a:gd name="connsiteX7" fmla="*/ 0 w 1014153"/>
                <a:gd name="connsiteY7" fmla="*/ 370600 h 1160309"/>
                <a:gd name="connsiteX0" fmla="*/ 0 w 1014153"/>
                <a:gd name="connsiteY0" fmla="*/ 370600 h 1160309"/>
                <a:gd name="connsiteX1" fmla="*/ 479781 w 1014153"/>
                <a:gd name="connsiteY1" fmla="*/ 0 h 1160309"/>
                <a:gd name="connsiteX2" fmla="*/ 1014153 w 1014153"/>
                <a:gd name="connsiteY2" fmla="*/ 370600 h 1160309"/>
                <a:gd name="connsiteX3" fmla="*/ 760615 w 1014153"/>
                <a:gd name="connsiteY3" fmla="*/ 370600 h 1160309"/>
                <a:gd name="connsiteX4" fmla="*/ 760615 w 1014153"/>
                <a:gd name="connsiteY4" fmla="*/ 1030655 h 1160309"/>
                <a:gd name="connsiteX5" fmla="*/ 253538 w 1014153"/>
                <a:gd name="connsiteY5" fmla="*/ 1160309 h 1160309"/>
                <a:gd name="connsiteX6" fmla="*/ 246714 w 1014153"/>
                <a:gd name="connsiteY6" fmla="*/ 513902 h 1160309"/>
                <a:gd name="connsiteX7" fmla="*/ 0 w 1014153"/>
                <a:gd name="connsiteY7" fmla="*/ 370600 h 1160309"/>
                <a:gd name="connsiteX0" fmla="*/ 0 w 1014153"/>
                <a:gd name="connsiteY0" fmla="*/ 370600 h 1160309"/>
                <a:gd name="connsiteX1" fmla="*/ 479781 w 1014153"/>
                <a:gd name="connsiteY1" fmla="*/ 0 h 1160309"/>
                <a:gd name="connsiteX2" fmla="*/ 1014153 w 1014153"/>
                <a:gd name="connsiteY2" fmla="*/ 370600 h 1160309"/>
                <a:gd name="connsiteX3" fmla="*/ 760615 w 1014153"/>
                <a:gd name="connsiteY3" fmla="*/ 479783 h 1160309"/>
                <a:gd name="connsiteX4" fmla="*/ 760615 w 1014153"/>
                <a:gd name="connsiteY4" fmla="*/ 1030655 h 1160309"/>
                <a:gd name="connsiteX5" fmla="*/ 253538 w 1014153"/>
                <a:gd name="connsiteY5" fmla="*/ 1160309 h 1160309"/>
                <a:gd name="connsiteX6" fmla="*/ 246714 w 1014153"/>
                <a:gd name="connsiteY6" fmla="*/ 513902 h 1160309"/>
                <a:gd name="connsiteX7" fmla="*/ 0 w 1014153"/>
                <a:gd name="connsiteY7" fmla="*/ 370600 h 1160309"/>
                <a:gd name="connsiteX0" fmla="*/ 0 w 993682"/>
                <a:gd name="connsiteY0" fmla="*/ 534373 h 1160309"/>
                <a:gd name="connsiteX1" fmla="*/ 459310 w 993682"/>
                <a:gd name="connsiteY1" fmla="*/ 0 h 1160309"/>
                <a:gd name="connsiteX2" fmla="*/ 993682 w 993682"/>
                <a:gd name="connsiteY2" fmla="*/ 370600 h 1160309"/>
                <a:gd name="connsiteX3" fmla="*/ 740144 w 993682"/>
                <a:gd name="connsiteY3" fmla="*/ 479783 h 1160309"/>
                <a:gd name="connsiteX4" fmla="*/ 740144 w 993682"/>
                <a:gd name="connsiteY4" fmla="*/ 1030655 h 1160309"/>
                <a:gd name="connsiteX5" fmla="*/ 233067 w 993682"/>
                <a:gd name="connsiteY5" fmla="*/ 1160309 h 1160309"/>
                <a:gd name="connsiteX6" fmla="*/ 226243 w 993682"/>
                <a:gd name="connsiteY6" fmla="*/ 513902 h 1160309"/>
                <a:gd name="connsiteX7" fmla="*/ 0 w 993682"/>
                <a:gd name="connsiteY7" fmla="*/ 534373 h 1160309"/>
                <a:gd name="connsiteX0" fmla="*/ 0 w 973210"/>
                <a:gd name="connsiteY0" fmla="*/ 534373 h 1160309"/>
                <a:gd name="connsiteX1" fmla="*/ 459310 w 973210"/>
                <a:gd name="connsiteY1" fmla="*/ 0 h 1160309"/>
                <a:gd name="connsiteX2" fmla="*/ 973210 w 973210"/>
                <a:gd name="connsiteY2" fmla="*/ 466135 h 1160309"/>
                <a:gd name="connsiteX3" fmla="*/ 740144 w 973210"/>
                <a:gd name="connsiteY3" fmla="*/ 479783 h 1160309"/>
                <a:gd name="connsiteX4" fmla="*/ 740144 w 973210"/>
                <a:gd name="connsiteY4" fmla="*/ 1030655 h 1160309"/>
                <a:gd name="connsiteX5" fmla="*/ 233067 w 973210"/>
                <a:gd name="connsiteY5" fmla="*/ 1160309 h 1160309"/>
                <a:gd name="connsiteX6" fmla="*/ 226243 w 973210"/>
                <a:gd name="connsiteY6" fmla="*/ 513902 h 1160309"/>
                <a:gd name="connsiteX7" fmla="*/ 0 w 973210"/>
                <a:gd name="connsiteY7" fmla="*/ 534373 h 1160309"/>
                <a:gd name="connsiteX0" fmla="*/ 0 w 973210"/>
                <a:gd name="connsiteY0" fmla="*/ 534373 h 1145069"/>
                <a:gd name="connsiteX1" fmla="*/ 459310 w 973210"/>
                <a:gd name="connsiteY1" fmla="*/ 0 h 1145069"/>
                <a:gd name="connsiteX2" fmla="*/ 973210 w 973210"/>
                <a:gd name="connsiteY2" fmla="*/ 466135 h 1145069"/>
                <a:gd name="connsiteX3" fmla="*/ 740144 w 973210"/>
                <a:gd name="connsiteY3" fmla="*/ 479783 h 1145069"/>
                <a:gd name="connsiteX4" fmla="*/ 740144 w 973210"/>
                <a:gd name="connsiteY4" fmla="*/ 1030655 h 1145069"/>
                <a:gd name="connsiteX5" fmla="*/ 294027 w 973210"/>
                <a:gd name="connsiteY5" fmla="*/ 1145069 h 1145069"/>
                <a:gd name="connsiteX6" fmla="*/ 226243 w 973210"/>
                <a:gd name="connsiteY6" fmla="*/ 513902 h 1145069"/>
                <a:gd name="connsiteX7" fmla="*/ 0 w 973210"/>
                <a:gd name="connsiteY7" fmla="*/ 534373 h 1145069"/>
                <a:gd name="connsiteX0" fmla="*/ 0 w 973210"/>
                <a:gd name="connsiteY0" fmla="*/ 534373 h 1145069"/>
                <a:gd name="connsiteX1" fmla="*/ 459310 w 973210"/>
                <a:gd name="connsiteY1" fmla="*/ 0 h 1145069"/>
                <a:gd name="connsiteX2" fmla="*/ 973210 w 973210"/>
                <a:gd name="connsiteY2" fmla="*/ 466135 h 1145069"/>
                <a:gd name="connsiteX3" fmla="*/ 740144 w 973210"/>
                <a:gd name="connsiteY3" fmla="*/ 479783 h 1145069"/>
                <a:gd name="connsiteX4" fmla="*/ 740144 w 973210"/>
                <a:gd name="connsiteY4" fmla="*/ 1030655 h 1145069"/>
                <a:gd name="connsiteX5" fmla="*/ 294027 w 973210"/>
                <a:gd name="connsiteY5" fmla="*/ 1145069 h 1145069"/>
                <a:gd name="connsiteX6" fmla="*/ 283393 w 973210"/>
                <a:gd name="connsiteY6" fmla="*/ 513902 h 1145069"/>
                <a:gd name="connsiteX7" fmla="*/ 0 w 973210"/>
                <a:gd name="connsiteY7" fmla="*/ 534373 h 1145069"/>
                <a:gd name="connsiteX0" fmla="*/ 0 w 973210"/>
                <a:gd name="connsiteY0" fmla="*/ 538183 h 1148879"/>
                <a:gd name="connsiteX1" fmla="*/ 501220 w 973210"/>
                <a:gd name="connsiteY1" fmla="*/ 0 h 1148879"/>
                <a:gd name="connsiteX2" fmla="*/ 973210 w 973210"/>
                <a:gd name="connsiteY2" fmla="*/ 469945 h 1148879"/>
                <a:gd name="connsiteX3" fmla="*/ 740144 w 973210"/>
                <a:gd name="connsiteY3" fmla="*/ 483593 h 1148879"/>
                <a:gd name="connsiteX4" fmla="*/ 740144 w 973210"/>
                <a:gd name="connsiteY4" fmla="*/ 1034465 h 1148879"/>
                <a:gd name="connsiteX5" fmla="*/ 294027 w 973210"/>
                <a:gd name="connsiteY5" fmla="*/ 1148879 h 1148879"/>
                <a:gd name="connsiteX6" fmla="*/ 283393 w 973210"/>
                <a:gd name="connsiteY6" fmla="*/ 517712 h 1148879"/>
                <a:gd name="connsiteX7" fmla="*/ 0 w 973210"/>
                <a:gd name="connsiteY7" fmla="*/ 538183 h 1148879"/>
                <a:gd name="connsiteX0" fmla="*/ 0 w 973210"/>
                <a:gd name="connsiteY0" fmla="*/ 534373 h 1145069"/>
                <a:gd name="connsiteX1" fmla="*/ 489790 w 973210"/>
                <a:gd name="connsiteY1" fmla="*/ 0 h 1145069"/>
                <a:gd name="connsiteX2" fmla="*/ 973210 w 973210"/>
                <a:gd name="connsiteY2" fmla="*/ 466135 h 1145069"/>
                <a:gd name="connsiteX3" fmla="*/ 740144 w 973210"/>
                <a:gd name="connsiteY3" fmla="*/ 479783 h 1145069"/>
                <a:gd name="connsiteX4" fmla="*/ 740144 w 973210"/>
                <a:gd name="connsiteY4" fmla="*/ 1030655 h 1145069"/>
                <a:gd name="connsiteX5" fmla="*/ 294027 w 973210"/>
                <a:gd name="connsiteY5" fmla="*/ 1145069 h 1145069"/>
                <a:gd name="connsiteX6" fmla="*/ 283393 w 973210"/>
                <a:gd name="connsiteY6" fmla="*/ 513902 h 1145069"/>
                <a:gd name="connsiteX7" fmla="*/ 0 w 973210"/>
                <a:gd name="connsiteY7" fmla="*/ 534373 h 1145069"/>
                <a:gd name="connsiteX0" fmla="*/ 0 w 973210"/>
                <a:gd name="connsiteY0" fmla="*/ 534373 h 1152212"/>
                <a:gd name="connsiteX1" fmla="*/ 489790 w 973210"/>
                <a:gd name="connsiteY1" fmla="*/ 0 h 1152212"/>
                <a:gd name="connsiteX2" fmla="*/ 973210 w 973210"/>
                <a:gd name="connsiteY2" fmla="*/ 466135 h 1152212"/>
                <a:gd name="connsiteX3" fmla="*/ 740144 w 973210"/>
                <a:gd name="connsiteY3" fmla="*/ 479783 h 1152212"/>
                <a:gd name="connsiteX4" fmla="*/ 740144 w 973210"/>
                <a:gd name="connsiteY4" fmla="*/ 1030655 h 1152212"/>
                <a:gd name="connsiteX5" fmla="*/ 298790 w 973210"/>
                <a:gd name="connsiteY5" fmla="*/ 1152212 h 1152212"/>
                <a:gd name="connsiteX6" fmla="*/ 283393 w 973210"/>
                <a:gd name="connsiteY6" fmla="*/ 513902 h 1152212"/>
                <a:gd name="connsiteX7" fmla="*/ 0 w 973210"/>
                <a:gd name="connsiteY7" fmla="*/ 534373 h 1152212"/>
                <a:gd name="connsiteX0" fmla="*/ 0 w 973210"/>
                <a:gd name="connsiteY0" fmla="*/ 534373 h 1152212"/>
                <a:gd name="connsiteX1" fmla="*/ 489790 w 973210"/>
                <a:gd name="connsiteY1" fmla="*/ 0 h 1152212"/>
                <a:gd name="connsiteX2" fmla="*/ 973210 w 973210"/>
                <a:gd name="connsiteY2" fmla="*/ 466135 h 1152212"/>
                <a:gd name="connsiteX3" fmla="*/ 740144 w 973210"/>
                <a:gd name="connsiteY3" fmla="*/ 479783 h 1152212"/>
                <a:gd name="connsiteX4" fmla="*/ 740144 w 973210"/>
                <a:gd name="connsiteY4" fmla="*/ 1025893 h 1152212"/>
                <a:gd name="connsiteX5" fmla="*/ 298790 w 973210"/>
                <a:gd name="connsiteY5" fmla="*/ 1152212 h 1152212"/>
                <a:gd name="connsiteX6" fmla="*/ 283393 w 973210"/>
                <a:gd name="connsiteY6" fmla="*/ 513902 h 1152212"/>
                <a:gd name="connsiteX7" fmla="*/ 0 w 973210"/>
                <a:gd name="connsiteY7" fmla="*/ 534373 h 1152212"/>
                <a:gd name="connsiteX0" fmla="*/ 0 w 1010601"/>
                <a:gd name="connsiteY0" fmla="*/ 534373 h 1152212"/>
                <a:gd name="connsiteX1" fmla="*/ 489790 w 1010601"/>
                <a:gd name="connsiteY1" fmla="*/ 0 h 1152212"/>
                <a:gd name="connsiteX2" fmla="*/ 973210 w 1010601"/>
                <a:gd name="connsiteY2" fmla="*/ 466135 h 1152212"/>
                <a:gd name="connsiteX3" fmla="*/ 740144 w 1010601"/>
                <a:gd name="connsiteY3" fmla="*/ 479783 h 1152212"/>
                <a:gd name="connsiteX4" fmla="*/ 1010601 w 1010601"/>
                <a:gd name="connsiteY4" fmla="*/ 948620 h 1152212"/>
                <a:gd name="connsiteX5" fmla="*/ 298790 w 1010601"/>
                <a:gd name="connsiteY5" fmla="*/ 1152212 h 1152212"/>
                <a:gd name="connsiteX6" fmla="*/ 283393 w 1010601"/>
                <a:gd name="connsiteY6" fmla="*/ 513902 h 1152212"/>
                <a:gd name="connsiteX7" fmla="*/ 0 w 1010601"/>
                <a:gd name="connsiteY7" fmla="*/ 534373 h 1152212"/>
                <a:gd name="connsiteX0" fmla="*/ 0 w 1120071"/>
                <a:gd name="connsiteY0" fmla="*/ 624526 h 1152212"/>
                <a:gd name="connsiteX1" fmla="*/ 599260 w 1120071"/>
                <a:gd name="connsiteY1" fmla="*/ 0 h 1152212"/>
                <a:gd name="connsiteX2" fmla="*/ 1082680 w 1120071"/>
                <a:gd name="connsiteY2" fmla="*/ 466135 h 1152212"/>
                <a:gd name="connsiteX3" fmla="*/ 849614 w 1120071"/>
                <a:gd name="connsiteY3" fmla="*/ 479783 h 1152212"/>
                <a:gd name="connsiteX4" fmla="*/ 1120071 w 1120071"/>
                <a:gd name="connsiteY4" fmla="*/ 948620 h 1152212"/>
                <a:gd name="connsiteX5" fmla="*/ 408260 w 1120071"/>
                <a:gd name="connsiteY5" fmla="*/ 1152212 h 1152212"/>
                <a:gd name="connsiteX6" fmla="*/ 392863 w 1120071"/>
                <a:gd name="connsiteY6" fmla="*/ 513902 h 1152212"/>
                <a:gd name="connsiteX7" fmla="*/ 0 w 1120071"/>
                <a:gd name="connsiteY7" fmla="*/ 624526 h 1152212"/>
                <a:gd name="connsiteX0" fmla="*/ 0 w 1120071"/>
                <a:gd name="connsiteY0" fmla="*/ 624526 h 1152212"/>
                <a:gd name="connsiteX1" fmla="*/ 599260 w 1120071"/>
                <a:gd name="connsiteY1" fmla="*/ 0 h 1152212"/>
                <a:gd name="connsiteX2" fmla="*/ 1082680 w 1120071"/>
                <a:gd name="connsiteY2" fmla="*/ 466135 h 1152212"/>
                <a:gd name="connsiteX3" fmla="*/ 849614 w 1120071"/>
                <a:gd name="connsiteY3" fmla="*/ 479783 h 1152212"/>
                <a:gd name="connsiteX4" fmla="*/ 1120071 w 1120071"/>
                <a:gd name="connsiteY4" fmla="*/ 948620 h 1152212"/>
                <a:gd name="connsiteX5" fmla="*/ 408260 w 1120071"/>
                <a:gd name="connsiteY5" fmla="*/ 1152212 h 1152212"/>
                <a:gd name="connsiteX6" fmla="*/ 238317 w 1120071"/>
                <a:gd name="connsiteY6" fmla="*/ 558978 h 1152212"/>
                <a:gd name="connsiteX7" fmla="*/ 0 w 1120071"/>
                <a:gd name="connsiteY7" fmla="*/ 624526 h 1152212"/>
                <a:gd name="connsiteX0" fmla="*/ 0 w 1120071"/>
                <a:gd name="connsiteY0" fmla="*/ 624526 h 1152212"/>
                <a:gd name="connsiteX1" fmla="*/ 599260 w 1120071"/>
                <a:gd name="connsiteY1" fmla="*/ 0 h 1152212"/>
                <a:gd name="connsiteX2" fmla="*/ 1082680 w 1120071"/>
                <a:gd name="connsiteY2" fmla="*/ 466135 h 1152212"/>
                <a:gd name="connsiteX3" fmla="*/ 849614 w 1120071"/>
                <a:gd name="connsiteY3" fmla="*/ 479783 h 1152212"/>
                <a:gd name="connsiteX4" fmla="*/ 1120071 w 1120071"/>
                <a:gd name="connsiteY4" fmla="*/ 948620 h 1152212"/>
                <a:gd name="connsiteX5" fmla="*/ 408260 w 1120071"/>
                <a:gd name="connsiteY5" fmla="*/ 1152212 h 1152212"/>
                <a:gd name="connsiteX6" fmla="*/ 238317 w 1120071"/>
                <a:gd name="connsiteY6" fmla="*/ 558978 h 1152212"/>
                <a:gd name="connsiteX7" fmla="*/ 0 w 1120071"/>
                <a:gd name="connsiteY7" fmla="*/ 624526 h 1152212"/>
                <a:gd name="connsiteX0" fmla="*/ 0 w 1120071"/>
                <a:gd name="connsiteY0" fmla="*/ 624526 h 1152212"/>
                <a:gd name="connsiteX1" fmla="*/ 599260 w 1120071"/>
                <a:gd name="connsiteY1" fmla="*/ 0 h 1152212"/>
                <a:gd name="connsiteX2" fmla="*/ 1082680 w 1120071"/>
                <a:gd name="connsiteY2" fmla="*/ 466135 h 1152212"/>
                <a:gd name="connsiteX3" fmla="*/ 849614 w 1120071"/>
                <a:gd name="connsiteY3" fmla="*/ 479783 h 1152212"/>
                <a:gd name="connsiteX4" fmla="*/ 1120071 w 1120071"/>
                <a:gd name="connsiteY4" fmla="*/ 948620 h 1152212"/>
                <a:gd name="connsiteX5" fmla="*/ 408260 w 1120071"/>
                <a:gd name="connsiteY5" fmla="*/ 1152212 h 1152212"/>
                <a:gd name="connsiteX6" fmla="*/ 238317 w 1120071"/>
                <a:gd name="connsiteY6" fmla="*/ 558978 h 1152212"/>
                <a:gd name="connsiteX7" fmla="*/ 0 w 1120071"/>
                <a:gd name="connsiteY7" fmla="*/ 624526 h 1152212"/>
                <a:gd name="connsiteX0" fmla="*/ 0 w 1120071"/>
                <a:gd name="connsiteY0" fmla="*/ 624526 h 1152212"/>
                <a:gd name="connsiteX1" fmla="*/ 599260 w 1120071"/>
                <a:gd name="connsiteY1" fmla="*/ 0 h 1152212"/>
                <a:gd name="connsiteX2" fmla="*/ 1082680 w 1120071"/>
                <a:gd name="connsiteY2" fmla="*/ 466135 h 1152212"/>
                <a:gd name="connsiteX3" fmla="*/ 843175 w 1120071"/>
                <a:gd name="connsiteY3" fmla="*/ 441146 h 1152212"/>
                <a:gd name="connsiteX4" fmla="*/ 1120071 w 1120071"/>
                <a:gd name="connsiteY4" fmla="*/ 948620 h 1152212"/>
                <a:gd name="connsiteX5" fmla="*/ 408260 w 1120071"/>
                <a:gd name="connsiteY5" fmla="*/ 1152212 h 1152212"/>
                <a:gd name="connsiteX6" fmla="*/ 238317 w 1120071"/>
                <a:gd name="connsiteY6" fmla="*/ 558978 h 1152212"/>
                <a:gd name="connsiteX7" fmla="*/ 0 w 1120071"/>
                <a:gd name="connsiteY7" fmla="*/ 624526 h 1152212"/>
                <a:gd name="connsiteX0" fmla="*/ 0 w 1120071"/>
                <a:gd name="connsiteY0" fmla="*/ 624526 h 1152212"/>
                <a:gd name="connsiteX1" fmla="*/ 599260 w 1120071"/>
                <a:gd name="connsiteY1" fmla="*/ 0 h 1152212"/>
                <a:gd name="connsiteX2" fmla="*/ 1056922 w 1120071"/>
                <a:gd name="connsiteY2" fmla="*/ 388862 h 1152212"/>
                <a:gd name="connsiteX3" fmla="*/ 843175 w 1120071"/>
                <a:gd name="connsiteY3" fmla="*/ 441146 h 1152212"/>
                <a:gd name="connsiteX4" fmla="*/ 1120071 w 1120071"/>
                <a:gd name="connsiteY4" fmla="*/ 948620 h 1152212"/>
                <a:gd name="connsiteX5" fmla="*/ 408260 w 1120071"/>
                <a:gd name="connsiteY5" fmla="*/ 1152212 h 1152212"/>
                <a:gd name="connsiteX6" fmla="*/ 238317 w 1120071"/>
                <a:gd name="connsiteY6" fmla="*/ 558978 h 1152212"/>
                <a:gd name="connsiteX7" fmla="*/ 0 w 1120071"/>
                <a:gd name="connsiteY7" fmla="*/ 624526 h 1152212"/>
                <a:gd name="connsiteX0" fmla="*/ 0 w 1120071"/>
                <a:gd name="connsiteY0" fmla="*/ 624526 h 1152212"/>
                <a:gd name="connsiteX1" fmla="*/ 599260 w 1120071"/>
                <a:gd name="connsiteY1" fmla="*/ 0 h 1152212"/>
                <a:gd name="connsiteX2" fmla="*/ 1056922 w 1120071"/>
                <a:gd name="connsiteY2" fmla="*/ 388862 h 1152212"/>
                <a:gd name="connsiteX3" fmla="*/ 862493 w 1120071"/>
                <a:gd name="connsiteY3" fmla="*/ 441146 h 1152212"/>
                <a:gd name="connsiteX4" fmla="*/ 1120071 w 1120071"/>
                <a:gd name="connsiteY4" fmla="*/ 948620 h 1152212"/>
                <a:gd name="connsiteX5" fmla="*/ 408260 w 1120071"/>
                <a:gd name="connsiteY5" fmla="*/ 1152212 h 1152212"/>
                <a:gd name="connsiteX6" fmla="*/ 238317 w 1120071"/>
                <a:gd name="connsiteY6" fmla="*/ 558978 h 1152212"/>
                <a:gd name="connsiteX7" fmla="*/ 0 w 1120071"/>
                <a:gd name="connsiteY7" fmla="*/ 624526 h 1152212"/>
                <a:gd name="connsiteX0" fmla="*/ 0 w 1120071"/>
                <a:gd name="connsiteY0" fmla="*/ 894982 h 1422668"/>
                <a:gd name="connsiteX1" fmla="*/ 245091 w 1120071"/>
                <a:gd name="connsiteY1" fmla="*/ 0 h 1422668"/>
                <a:gd name="connsiteX2" fmla="*/ 1056922 w 1120071"/>
                <a:gd name="connsiteY2" fmla="*/ 659318 h 1422668"/>
                <a:gd name="connsiteX3" fmla="*/ 862493 w 1120071"/>
                <a:gd name="connsiteY3" fmla="*/ 711602 h 1422668"/>
                <a:gd name="connsiteX4" fmla="*/ 1120071 w 1120071"/>
                <a:gd name="connsiteY4" fmla="*/ 1219076 h 1422668"/>
                <a:gd name="connsiteX5" fmla="*/ 408260 w 1120071"/>
                <a:gd name="connsiteY5" fmla="*/ 1422668 h 1422668"/>
                <a:gd name="connsiteX6" fmla="*/ 238317 w 1120071"/>
                <a:gd name="connsiteY6" fmla="*/ 829434 h 1422668"/>
                <a:gd name="connsiteX7" fmla="*/ 0 w 1120071"/>
                <a:gd name="connsiteY7" fmla="*/ 894982 h 1422668"/>
                <a:gd name="connsiteX0" fmla="*/ 0 w 1120071"/>
                <a:gd name="connsiteY0" fmla="*/ 894982 h 1413747"/>
                <a:gd name="connsiteX1" fmla="*/ 245091 w 1120071"/>
                <a:gd name="connsiteY1" fmla="*/ 0 h 1413747"/>
                <a:gd name="connsiteX2" fmla="*/ 1056922 w 1120071"/>
                <a:gd name="connsiteY2" fmla="*/ 659318 h 1413747"/>
                <a:gd name="connsiteX3" fmla="*/ 862493 w 1120071"/>
                <a:gd name="connsiteY3" fmla="*/ 711602 h 1413747"/>
                <a:gd name="connsiteX4" fmla="*/ 1120071 w 1120071"/>
                <a:gd name="connsiteY4" fmla="*/ 1219076 h 1413747"/>
                <a:gd name="connsiteX5" fmla="*/ 412721 w 1120071"/>
                <a:gd name="connsiteY5" fmla="*/ 1413747 h 1413747"/>
                <a:gd name="connsiteX6" fmla="*/ 238317 w 1120071"/>
                <a:gd name="connsiteY6" fmla="*/ 829434 h 1413747"/>
                <a:gd name="connsiteX7" fmla="*/ 0 w 1120071"/>
                <a:gd name="connsiteY7" fmla="*/ 894982 h 1413747"/>
                <a:gd name="connsiteX0" fmla="*/ 0 w 1056922"/>
                <a:gd name="connsiteY0" fmla="*/ 894982 h 1413747"/>
                <a:gd name="connsiteX1" fmla="*/ 245091 w 1056922"/>
                <a:gd name="connsiteY1" fmla="*/ 0 h 1413747"/>
                <a:gd name="connsiteX2" fmla="*/ 1056922 w 1056922"/>
                <a:gd name="connsiteY2" fmla="*/ 659318 h 1413747"/>
                <a:gd name="connsiteX3" fmla="*/ 862493 w 1056922"/>
                <a:gd name="connsiteY3" fmla="*/ 711602 h 1413747"/>
                <a:gd name="connsiteX4" fmla="*/ 1053164 w 1056922"/>
                <a:gd name="connsiteY4" fmla="*/ 1326128 h 1413747"/>
                <a:gd name="connsiteX5" fmla="*/ 412721 w 1056922"/>
                <a:gd name="connsiteY5" fmla="*/ 1413747 h 1413747"/>
                <a:gd name="connsiteX6" fmla="*/ 238317 w 1056922"/>
                <a:gd name="connsiteY6" fmla="*/ 829434 h 1413747"/>
                <a:gd name="connsiteX7" fmla="*/ 0 w 1056922"/>
                <a:gd name="connsiteY7" fmla="*/ 894982 h 1413747"/>
                <a:gd name="connsiteX0" fmla="*/ 0 w 1056922"/>
                <a:gd name="connsiteY0" fmla="*/ 894982 h 1413747"/>
                <a:gd name="connsiteX1" fmla="*/ 245091 w 1056922"/>
                <a:gd name="connsiteY1" fmla="*/ 0 h 1413747"/>
                <a:gd name="connsiteX2" fmla="*/ 1056922 w 1056922"/>
                <a:gd name="connsiteY2" fmla="*/ 659318 h 1413747"/>
                <a:gd name="connsiteX3" fmla="*/ 822349 w 1056922"/>
                <a:gd name="connsiteY3" fmla="*/ 885561 h 1413747"/>
                <a:gd name="connsiteX4" fmla="*/ 1053164 w 1056922"/>
                <a:gd name="connsiteY4" fmla="*/ 1326128 h 1413747"/>
                <a:gd name="connsiteX5" fmla="*/ 412721 w 1056922"/>
                <a:gd name="connsiteY5" fmla="*/ 1413747 h 1413747"/>
                <a:gd name="connsiteX6" fmla="*/ 238317 w 1056922"/>
                <a:gd name="connsiteY6" fmla="*/ 829434 h 1413747"/>
                <a:gd name="connsiteX7" fmla="*/ 0 w 1056922"/>
                <a:gd name="connsiteY7" fmla="*/ 894982 h 1413747"/>
                <a:gd name="connsiteX0" fmla="*/ 0 w 1053164"/>
                <a:gd name="connsiteY0" fmla="*/ 894982 h 1413747"/>
                <a:gd name="connsiteX1" fmla="*/ 245091 w 1053164"/>
                <a:gd name="connsiteY1" fmla="*/ 0 h 1413747"/>
                <a:gd name="connsiteX2" fmla="*/ 990014 w 1053164"/>
                <a:gd name="connsiteY2" fmla="*/ 873421 h 1413747"/>
                <a:gd name="connsiteX3" fmla="*/ 822349 w 1053164"/>
                <a:gd name="connsiteY3" fmla="*/ 885561 h 1413747"/>
                <a:gd name="connsiteX4" fmla="*/ 1053164 w 1053164"/>
                <a:gd name="connsiteY4" fmla="*/ 1326128 h 1413747"/>
                <a:gd name="connsiteX5" fmla="*/ 412721 w 1053164"/>
                <a:gd name="connsiteY5" fmla="*/ 1413747 h 1413747"/>
                <a:gd name="connsiteX6" fmla="*/ 238317 w 1053164"/>
                <a:gd name="connsiteY6" fmla="*/ 829434 h 1413747"/>
                <a:gd name="connsiteX7" fmla="*/ 0 w 1053164"/>
                <a:gd name="connsiteY7" fmla="*/ 894982 h 1413747"/>
                <a:gd name="connsiteX0" fmla="*/ 0 w 1053164"/>
                <a:gd name="connsiteY0" fmla="*/ 894982 h 1413747"/>
                <a:gd name="connsiteX1" fmla="*/ 245091 w 1053164"/>
                <a:gd name="connsiteY1" fmla="*/ 0 h 1413747"/>
                <a:gd name="connsiteX2" fmla="*/ 990014 w 1053164"/>
                <a:gd name="connsiteY2" fmla="*/ 873421 h 1413747"/>
                <a:gd name="connsiteX3" fmla="*/ 822349 w 1053164"/>
                <a:gd name="connsiteY3" fmla="*/ 885561 h 1413747"/>
                <a:gd name="connsiteX4" fmla="*/ 1053164 w 1053164"/>
                <a:gd name="connsiteY4" fmla="*/ 1326128 h 1413747"/>
                <a:gd name="connsiteX5" fmla="*/ 412721 w 1053164"/>
                <a:gd name="connsiteY5" fmla="*/ 1413747 h 1413747"/>
                <a:gd name="connsiteX6" fmla="*/ 274001 w 1053164"/>
                <a:gd name="connsiteY6" fmla="*/ 954328 h 1413747"/>
                <a:gd name="connsiteX7" fmla="*/ 0 w 1053164"/>
                <a:gd name="connsiteY7" fmla="*/ 894982 h 1413747"/>
                <a:gd name="connsiteX0" fmla="*/ 0 w 977336"/>
                <a:gd name="connsiteY0" fmla="*/ 966350 h 1413747"/>
                <a:gd name="connsiteX1" fmla="*/ 169263 w 977336"/>
                <a:gd name="connsiteY1" fmla="*/ 0 h 1413747"/>
                <a:gd name="connsiteX2" fmla="*/ 914186 w 977336"/>
                <a:gd name="connsiteY2" fmla="*/ 873421 h 1413747"/>
                <a:gd name="connsiteX3" fmla="*/ 746521 w 977336"/>
                <a:gd name="connsiteY3" fmla="*/ 885561 h 1413747"/>
                <a:gd name="connsiteX4" fmla="*/ 977336 w 977336"/>
                <a:gd name="connsiteY4" fmla="*/ 1326128 h 1413747"/>
                <a:gd name="connsiteX5" fmla="*/ 336893 w 977336"/>
                <a:gd name="connsiteY5" fmla="*/ 1413747 h 1413747"/>
                <a:gd name="connsiteX6" fmla="*/ 198173 w 977336"/>
                <a:gd name="connsiteY6" fmla="*/ 954328 h 1413747"/>
                <a:gd name="connsiteX7" fmla="*/ 0 w 977336"/>
                <a:gd name="connsiteY7" fmla="*/ 966350 h 1413747"/>
                <a:gd name="connsiteX0" fmla="*/ 0 w 977336"/>
                <a:gd name="connsiteY0" fmla="*/ 658577 h 1105974"/>
                <a:gd name="connsiteX1" fmla="*/ 204947 w 977336"/>
                <a:gd name="connsiteY1" fmla="*/ 0 h 1105974"/>
                <a:gd name="connsiteX2" fmla="*/ 914186 w 977336"/>
                <a:gd name="connsiteY2" fmla="*/ 565648 h 1105974"/>
                <a:gd name="connsiteX3" fmla="*/ 746521 w 977336"/>
                <a:gd name="connsiteY3" fmla="*/ 577788 h 1105974"/>
                <a:gd name="connsiteX4" fmla="*/ 977336 w 977336"/>
                <a:gd name="connsiteY4" fmla="*/ 1018355 h 1105974"/>
                <a:gd name="connsiteX5" fmla="*/ 336893 w 977336"/>
                <a:gd name="connsiteY5" fmla="*/ 1105974 h 1105974"/>
                <a:gd name="connsiteX6" fmla="*/ 198173 w 977336"/>
                <a:gd name="connsiteY6" fmla="*/ 646555 h 1105974"/>
                <a:gd name="connsiteX7" fmla="*/ 0 w 977336"/>
                <a:gd name="connsiteY7" fmla="*/ 658577 h 1105974"/>
                <a:gd name="connsiteX0" fmla="*/ 0 w 977336"/>
                <a:gd name="connsiteY0" fmla="*/ 658577 h 1105974"/>
                <a:gd name="connsiteX1" fmla="*/ 204947 w 977336"/>
                <a:gd name="connsiteY1" fmla="*/ 0 h 1105974"/>
                <a:gd name="connsiteX2" fmla="*/ 914186 w 977336"/>
                <a:gd name="connsiteY2" fmla="*/ 565648 h 1105974"/>
                <a:gd name="connsiteX3" fmla="*/ 746521 w 977336"/>
                <a:gd name="connsiteY3" fmla="*/ 577788 h 1105974"/>
                <a:gd name="connsiteX4" fmla="*/ 977336 w 977336"/>
                <a:gd name="connsiteY4" fmla="*/ 1018355 h 1105974"/>
                <a:gd name="connsiteX5" fmla="*/ 336893 w 977336"/>
                <a:gd name="connsiteY5" fmla="*/ 1105974 h 1105974"/>
                <a:gd name="connsiteX6" fmla="*/ 198173 w 977336"/>
                <a:gd name="connsiteY6" fmla="*/ 633174 h 1105974"/>
                <a:gd name="connsiteX7" fmla="*/ 0 w 977336"/>
                <a:gd name="connsiteY7" fmla="*/ 658577 h 1105974"/>
                <a:gd name="connsiteX0" fmla="*/ 0 w 981797"/>
                <a:gd name="connsiteY0" fmla="*/ 649656 h 1105974"/>
                <a:gd name="connsiteX1" fmla="*/ 209408 w 981797"/>
                <a:gd name="connsiteY1" fmla="*/ 0 h 1105974"/>
                <a:gd name="connsiteX2" fmla="*/ 918647 w 981797"/>
                <a:gd name="connsiteY2" fmla="*/ 565648 h 1105974"/>
                <a:gd name="connsiteX3" fmla="*/ 750982 w 981797"/>
                <a:gd name="connsiteY3" fmla="*/ 577788 h 1105974"/>
                <a:gd name="connsiteX4" fmla="*/ 981797 w 981797"/>
                <a:gd name="connsiteY4" fmla="*/ 1018355 h 1105974"/>
                <a:gd name="connsiteX5" fmla="*/ 341354 w 981797"/>
                <a:gd name="connsiteY5" fmla="*/ 1105974 h 1105974"/>
                <a:gd name="connsiteX6" fmla="*/ 202634 w 981797"/>
                <a:gd name="connsiteY6" fmla="*/ 633174 h 1105974"/>
                <a:gd name="connsiteX7" fmla="*/ 0 w 981797"/>
                <a:gd name="connsiteY7" fmla="*/ 649656 h 1105974"/>
                <a:gd name="connsiteX0" fmla="*/ 0 w 981797"/>
                <a:gd name="connsiteY0" fmla="*/ 649656 h 1204105"/>
                <a:gd name="connsiteX1" fmla="*/ 209408 w 981797"/>
                <a:gd name="connsiteY1" fmla="*/ 0 h 1204105"/>
                <a:gd name="connsiteX2" fmla="*/ 918647 w 981797"/>
                <a:gd name="connsiteY2" fmla="*/ 565648 h 1204105"/>
                <a:gd name="connsiteX3" fmla="*/ 750982 w 981797"/>
                <a:gd name="connsiteY3" fmla="*/ 577788 h 1204105"/>
                <a:gd name="connsiteX4" fmla="*/ 981797 w 981797"/>
                <a:gd name="connsiteY4" fmla="*/ 1018355 h 1204105"/>
                <a:gd name="connsiteX5" fmla="*/ 390419 w 981797"/>
                <a:gd name="connsiteY5" fmla="*/ 1204105 h 1204105"/>
                <a:gd name="connsiteX6" fmla="*/ 202634 w 981797"/>
                <a:gd name="connsiteY6" fmla="*/ 633174 h 1204105"/>
                <a:gd name="connsiteX7" fmla="*/ 0 w 981797"/>
                <a:gd name="connsiteY7" fmla="*/ 649656 h 1204105"/>
                <a:gd name="connsiteX0" fmla="*/ 0 w 972876"/>
                <a:gd name="connsiteY0" fmla="*/ 685340 h 1204105"/>
                <a:gd name="connsiteX1" fmla="*/ 200487 w 972876"/>
                <a:gd name="connsiteY1" fmla="*/ 0 h 1204105"/>
                <a:gd name="connsiteX2" fmla="*/ 909726 w 972876"/>
                <a:gd name="connsiteY2" fmla="*/ 565648 h 1204105"/>
                <a:gd name="connsiteX3" fmla="*/ 742061 w 972876"/>
                <a:gd name="connsiteY3" fmla="*/ 577788 h 1204105"/>
                <a:gd name="connsiteX4" fmla="*/ 972876 w 972876"/>
                <a:gd name="connsiteY4" fmla="*/ 1018355 h 1204105"/>
                <a:gd name="connsiteX5" fmla="*/ 381498 w 972876"/>
                <a:gd name="connsiteY5" fmla="*/ 1204105 h 1204105"/>
                <a:gd name="connsiteX6" fmla="*/ 193713 w 972876"/>
                <a:gd name="connsiteY6" fmla="*/ 633174 h 1204105"/>
                <a:gd name="connsiteX7" fmla="*/ 0 w 972876"/>
                <a:gd name="connsiteY7" fmla="*/ 685340 h 1204105"/>
                <a:gd name="connsiteX0" fmla="*/ 0 w 972876"/>
                <a:gd name="connsiteY0" fmla="*/ 685340 h 1204105"/>
                <a:gd name="connsiteX1" fmla="*/ 200487 w 972876"/>
                <a:gd name="connsiteY1" fmla="*/ 0 h 1204105"/>
                <a:gd name="connsiteX2" fmla="*/ 891884 w 972876"/>
                <a:gd name="connsiteY2" fmla="*/ 525504 h 1204105"/>
                <a:gd name="connsiteX3" fmla="*/ 742061 w 972876"/>
                <a:gd name="connsiteY3" fmla="*/ 577788 h 1204105"/>
                <a:gd name="connsiteX4" fmla="*/ 972876 w 972876"/>
                <a:gd name="connsiteY4" fmla="*/ 1018355 h 1204105"/>
                <a:gd name="connsiteX5" fmla="*/ 381498 w 972876"/>
                <a:gd name="connsiteY5" fmla="*/ 1204105 h 1204105"/>
                <a:gd name="connsiteX6" fmla="*/ 193713 w 972876"/>
                <a:gd name="connsiteY6" fmla="*/ 633174 h 1204105"/>
                <a:gd name="connsiteX7" fmla="*/ 0 w 972876"/>
                <a:gd name="connsiteY7" fmla="*/ 685340 h 1204105"/>
                <a:gd name="connsiteX0" fmla="*/ 0 w 972876"/>
                <a:gd name="connsiteY0" fmla="*/ 480158 h 998923"/>
                <a:gd name="connsiteX1" fmla="*/ 329841 w 972876"/>
                <a:gd name="connsiteY1" fmla="*/ 0 h 998923"/>
                <a:gd name="connsiteX2" fmla="*/ 891884 w 972876"/>
                <a:gd name="connsiteY2" fmla="*/ 320322 h 998923"/>
                <a:gd name="connsiteX3" fmla="*/ 742061 w 972876"/>
                <a:gd name="connsiteY3" fmla="*/ 372606 h 998923"/>
                <a:gd name="connsiteX4" fmla="*/ 972876 w 972876"/>
                <a:gd name="connsiteY4" fmla="*/ 813173 h 998923"/>
                <a:gd name="connsiteX5" fmla="*/ 381498 w 972876"/>
                <a:gd name="connsiteY5" fmla="*/ 998923 h 998923"/>
                <a:gd name="connsiteX6" fmla="*/ 193713 w 972876"/>
                <a:gd name="connsiteY6" fmla="*/ 427992 h 998923"/>
                <a:gd name="connsiteX7" fmla="*/ 0 w 972876"/>
                <a:gd name="connsiteY7" fmla="*/ 480158 h 998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72876" h="998923">
                  <a:moveTo>
                    <a:pt x="0" y="480158"/>
                  </a:moveTo>
                  <a:lnTo>
                    <a:pt x="329841" y="0"/>
                  </a:lnTo>
                  <a:lnTo>
                    <a:pt x="891884" y="320322"/>
                  </a:lnTo>
                  <a:lnTo>
                    <a:pt x="742061" y="372606"/>
                  </a:lnTo>
                  <a:lnTo>
                    <a:pt x="972876" y="813173"/>
                  </a:lnTo>
                  <a:lnTo>
                    <a:pt x="381498" y="998923"/>
                  </a:lnTo>
                  <a:cubicBezTo>
                    <a:pt x="366344" y="957318"/>
                    <a:pt x="208867" y="508233"/>
                    <a:pt x="193713" y="427992"/>
                  </a:cubicBezTo>
                  <a:lnTo>
                    <a:pt x="0" y="480158"/>
                  </a:lnTo>
                  <a:close/>
                </a:path>
              </a:pathLst>
            </a:custGeom>
            <a:solidFill>
              <a:srgbClr val="33CC33"/>
            </a:solidFill>
            <a:ln w="63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Up Arrow 8"/>
            <p:cNvSpPr/>
            <p:nvPr/>
          </p:nvSpPr>
          <p:spPr>
            <a:xfrm>
              <a:off x="2972975" y="2366932"/>
              <a:ext cx="997205" cy="1214025"/>
            </a:xfrm>
            <a:custGeom>
              <a:avLst/>
              <a:gdLst>
                <a:gd name="connsiteX0" fmla="*/ 0 w 1014153"/>
                <a:gd name="connsiteY0" fmla="*/ 507077 h 1296786"/>
                <a:gd name="connsiteX1" fmla="*/ 507077 w 1014153"/>
                <a:gd name="connsiteY1" fmla="*/ 0 h 1296786"/>
                <a:gd name="connsiteX2" fmla="*/ 1014153 w 1014153"/>
                <a:gd name="connsiteY2" fmla="*/ 507077 h 1296786"/>
                <a:gd name="connsiteX3" fmla="*/ 760615 w 1014153"/>
                <a:gd name="connsiteY3" fmla="*/ 507077 h 1296786"/>
                <a:gd name="connsiteX4" fmla="*/ 760615 w 1014153"/>
                <a:gd name="connsiteY4" fmla="*/ 1296786 h 1296786"/>
                <a:gd name="connsiteX5" fmla="*/ 253538 w 1014153"/>
                <a:gd name="connsiteY5" fmla="*/ 1296786 h 1296786"/>
                <a:gd name="connsiteX6" fmla="*/ 253538 w 1014153"/>
                <a:gd name="connsiteY6" fmla="*/ 507077 h 1296786"/>
                <a:gd name="connsiteX7" fmla="*/ 0 w 1014153"/>
                <a:gd name="connsiteY7" fmla="*/ 507077 h 1296786"/>
                <a:gd name="connsiteX0" fmla="*/ 0 w 1014153"/>
                <a:gd name="connsiteY0" fmla="*/ 507077 h 1296786"/>
                <a:gd name="connsiteX1" fmla="*/ 507077 w 1014153"/>
                <a:gd name="connsiteY1" fmla="*/ 0 h 1296786"/>
                <a:gd name="connsiteX2" fmla="*/ 1014153 w 1014153"/>
                <a:gd name="connsiteY2" fmla="*/ 507077 h 1296786"/>
                <a:gd name="connsiteX3" fmla="*/ 760615 w 1014153"/>
                <a:gd name="connsiteY3" fmla="*/ 507077 h 1296786"/>
                <a:gd name="connsiteX4" fmla="*/ 760615 w 1014153"/>
                <a:gd name="connsiteY4" fmla="*/ 1167132 h 1296786"/>
                <a:gd name="connsiteX5" fmla="*/ 253538 w 1014153"/>
                <a:gd name="connsiteY5" fmla="*/ 1296786 h 1296786"/>
                <a:gd name="connsiteX6" fmla="*/ 253538 w 1014153"/>
                <a:gd name="connsiteY6" fmla="*/ 507077 h 1296786"/>
                <a:gd name="connsiteX7" fmla="*/ 0 w 1014153"/>
                <a:gd name="connsiteY7" fmla="*/ 507077 h 1296786"/>
                <a:gd name="connsiteX0" fmla="*/ 0 w 1014153"/>
                <a:gd name="connsiteY0" fmla="*/ 370600 h 1160309"/>
                <a:gd name="connsiteX1" fmla="*/ 479781 w 1014153"/>
                <a:gd name="connsiteY1" fmla="*/ 0 h 1160309"/>
                <a:gd name="connsiteX2" fmla="*/ 1014153 w 1014153"/>
                <a:gd name="connsiteY2" fmla="*/ 370600 h 1160309"/>
                <a:gd name="connsiteX3" fmla="*/ 760615 w 1014153"/>
                <a:gd name="connsiteY3" fmla="*/ 370600 h 1160309"/>
                <a:gd name="connsiteX4" fmla="*/ 760615 w 1014153"/>
                <a:gd name="connsiteY4" fmla="*/ 1030655 h 1160309"/>
                <a:gd name="connsiteX5" fmla="*/ 253538 w 1014153"/>
                <a:gd name="connsiteY5" fmla="*/ 1160309 h 1160309"/>
                <a:gd name="connsiteX6" fmla="*/ 253538 w 1014153"/>
                <a:gd name="connsiteY6" fmla="*/ 370600 h 1160309"/>
                <a:gd name="connsiteX7" fmla="*/ 0 w 1014153"/>
                <a:gd name="connsiteY7" fmla="*/ 370600 h 1160309"/>
                <a:gd name="connsiteX0" fmla="*/ 0 w 1014153"/>
                <a:gd name="connsiteY0" fmla="*/ 370600 h 1160309"/>
                <a:gd name="connsiteX1" fmla="*/ 479781 w 1014153"/>
                <a:gd name="connsiteY1" fmla="*/ 0 h 1160309"/>
                <a:gd name="connsiteX2" fmla="*/ 1014153 w 1014153"/>
                <a:gd name="connsiteY2" fmla="*/ 370600 h 1160309"/>
                <a:gd name="connsiteX3" fmla="*/ 760615 w 1014153"/>
                <a:gd name="connsiteY3" fmla="*/ 370600 h 1160309"/>
                <a:gd name="connsiteX4" fmla="*/ 760615 w 1014153"/>
                <a:gd name="connsiteY4" fmla="*/ 1030655 h 1160309"/>
                <a:gd name="connsiteX5" fmla="*/ 253538 w 1014153"/>
                <a:gd name="connsiteY5" fmla="*/ 1160309 h 1160309"/>
                <a:gd name="connsiteX6" fmla="*/ 246714 w 1014153"/>
                <a:gd name="connsiteY6" fmla="*/ 513902 h 1160309"/>
                <a:gd name="connsiteX7" fmla="*/ 0 w 1014153"/>
                <a:gd name="connsiteY7" fmla="*/ 370600 h 1160309"/>
                <a:gd name="connsiteX0" fmla="*/ 0 w 1014153"/>
                <a:gd name="connsiteY0" fmla="*/ 370600 h 1160309"/>
                <a:gd name="connsiteX1" fmla="*/ 479781 w 1014153"/>
                <a:gd name="connsiteY1" fmla="*/ 0 h 1160309"/>
                <a:gd name="connsiteX2" fmla="*/ 1014153 w 1014153"/>
                <a:gd name="connsiteY2" fmla="*/ 370600 h 1160309"/>
                <a:gd name="connsiteX3" fmla="*/ 760615 w 1014153"/>
                <a:gd name="connsiteY3" fmla="*/ 479783 h 1160309"/>
                <a:gd name="connsiteX4" fmla="*/ 760615 w 1014153"/>
                <a:gd name="connsiteY4" fmla="*/ 1030655 h 1160309"/>
                <a:gd name="connsiteX5" fmla="*/ 253538 w 1014153"/>
                <a:gd name="connsiteY5" fmla="*/ 1160309 h 1160309"/>
                <a:gd name="connsiteX6" fmla="*/ 246714 w 1014153"/>
                <a:gd name="connsiteY6" fmla="*/ 513902 h 1160309"/>
                <a:gd name="connsiteX7" fmla="*/ 0 w 1014153"/>
                <a:gd name="connsiteY7" fmla="*/ 370600 h 1160309"/>
                <a:gd name="connsiteX0" fmla="*/ 0 w 993682"/>
                <a:gd name="connsiteY0" fmla="*/ 534373 h 1160309"/>
                <a:gd name="connsiteX1" fmla="*/ 459310 w 993682"/>
                <a:gd name="connsiteY1" fmla="*/ 0 h 1160309"/>
                <a:gd name="connsiteX2" fmla="*/ 993682 w 993682"/>
                <a:gd name="connsiteY2" fmla="*/ 370600 h 1160309"/>
                <a:gd name="connsiteX3" fmla="*/ 740144 w 993682"/>
                <a:gd name="connsiteY3" fmla="*/ 479783 h 1160309"/>
                <a:gd name="connsiteX4" fmla="*/ 740144 w 993682"/>
                <a:gd name="connsiteY4" fmla="*/ 1030655 h 1160309"/>
                <a:gd name="connsiteX5" fmla="*/ 233067 w 993682"/>
                <a:gd name="connsiteY5" fmla="*/ 1160309 h 1160309"/>
                <a:gd name="connsiteX6" fmla="*/ 226243 w 993682"/>
                <a:gd name="connsiteY6" fmla="*/ 513902 h 1160309"/>
                <a:gd name="connsiteX7" fmla="*/ 0 w 993682"/>
                <a:gd name="connsiteY7" fmla="*/ 534373 h 1160309"/>
                <a:gd name="connsiteX0" fmla="*/ 0 w 973210"/>
                <a:gd name="connsiteY0" fmla="*/ 534373 h 1160309"/>
                <a:gd name="connsiteX1" fmla="*/ 459310 w 973210"/>
                <a:gd name="connsiteY1" fmla="*/ 0 h 1160309"/>
                <a:gd name="connsiteX2" fmla="*/ 973210 w 973210"/>
                <a:gd name="connsiteY2" fmla="*/ 466135 h 1160309"/>
                <a:gd name="connsiteX3" fmla="*/ 740144 w 973210"/>
                <a:gd name="connsiteY3" fmla="*/ 479783 h 1160309"/>
                <a:gd name="connsiteX4" fmla="*/ 740144 w 973210"/>
                <a:gd name="connsiteY4" fmla="*/ 1030655 h 1160309"/>
                <a:gd name="connsiteX5" fmla="*/ 233067 w 973210"/>
                <a:gd name="connsiteY5" fmla="*/ 1160309 h 1160309"/>
                <a:gd name="connsiteX6" fmla="*/ 226243 w 973210"/>
                <a:gd name="connsiteY6" fmla="*/ 513902 h 1160309"/>
                <a:gd name="connsiteX7" fmla="*/ 0 w 973210"/>
                <a:gd name="connsiteY7" fmla="*/ 534373 h 1160309"/>
                <a:gd name="connsiteX0" fmla="*/ 0 w 973210"/>
                <a:gd name="connsiteY0" fmla="*/ 534373 h 1145069"/>
                <a:gd name="connsiteX1" fmla="*/ 459310 w 973210"/>
                <a:gd name="connsiteY1" fmla="*/ 0 h 1145069"/>
                <a:gd name="connsiteX2" fmla="*/ 973210 w 973210"/>
                <a:gd name="connsiteY2" fmla="*/ 466135 h 1145069"/>
                <a:gd name="connsiteX3" fmla="*/ 740144 w 973210"/>
                <a:gd name="connsiteY3" fmla="*/ 479783 h 1145069"/>
                <a:gd name="connsiteX4" fmla="*/ 740144 w 973210"/>
                <a:gd name="connsiteY4" fmla="*/ 1030655 h 1145069"/>
                <a:gd name="connsiteX5" fmla="*/ 294027 w 973210"/>
                <a:gd name="connsiteY5" fmla="*/ 1145069 h 1145069"/>
                <a:gd name="connsiteX6" fmla="*/ 226243 w 973210"/>
                <a:gd name="connsiteY6" fmla="*/ 513902 h 1145069"/>
                <a:gd name="connsiteX7" fmla="*/ 0 w 973210"/>
                <a:gd name="connsiteY7" fmla="*/ 534373 h 1145069"/>
                <a:gd name="connsiteX0" fmla="*/ 0 w 973210"/>
                <a:gd name="connsiteY0" fmla="*/ 534373 h 1145069"/>
                <a:gd name="connsiteX1" fmla="*/ 459310 w 973210"/>
                <a:gd name="connsiteY1" fmla="*/ 0 h 1145069"/>
                <a:gd name="connsiteX2" fmla="*/ 973210 w 973210"/>
                <a:gd name="connsiteY2" fmla="*/ 466135 h 1145069"/>
                <a:gd name="connsiteX3" fmla="*/ 740144 w 973210"/>
                <a:gd name="connsiteY3" fmla="*/ 479783 h 1145069"/>
                <a:gd name="connsiteX4" fmla="*/ 740144 w 973210"/>
                <a:gd name="connsiteY4" fmla="*/ 1030655 h 1145069"/>
                <a:gd name="connsiteX5" fmla="*/ 294027 w 973210"/>
                <a:gd name="connsiteY5" fmla="*/ 1145069 h 1145069"/>
                <a:gd name="connsiteX6" fmla="*/ 283393 w 973210"/>
                <a:gd name="connsiteY6" fmla="*/ 513902 h 1145069"/>
                <a:gd name="connsiteX7" fmla="*/ 0 w 973210"/>
                <a:gd name="connsiteY7" fmla="*/ 534373 h 1145069"/>
                <a:gd name="connsiteX0" fmla="*/ 0 w 973210"/>
                <a:gd name="connsiteY0" fmla="*/ 538183 h 1148879"/>
                <a:gd name="connsiteX1" fmla="*/ 501220 w 973210"/>
                <a:gd name="connsiteY1" fmla="*/ 0 h 1148879"/>
                <a:gd name="connsiteX2" fmla="*/ 973210 w 973210"/>
                <a:gd name="connsiteY2" fmla="*/ 469945 h 1148879"/>
                <a:gd name="connsiteX3" fmla="*/ 740144 w 973210"/>
                <a:gd name="connsiteY3" fmla="*/ 483593 h 1148879"/>
                <a:gd name="connsiteX4" fmla="*/ 740144 w 973210"/>
                <a:gd name="connsiteY4" fmla="*/ 1034465 h 1148879"/>
                <a:gd name="connsiteX5" fmla="*/ 294027 w 973210"/>
                <a:gd name="connsiteY5" fmla="*/ 1148879 h 1148879"/>
                <a:gd name="connsiteX6" fmla="*/ 283393 w 973210"/>
                <a:gd name="connsiteY6" fmla="*/ 517712 h 1148879"/>
                <a:gd name="connsiteX7" fmla="*/ 0 w 973210"/>
                <a:gd name="connsiteY7" fmla="*/ 538183 h 1148879"/>
                <a:gd name="connsiteX0" fmla="*/ 0 w 973210"/>
                <a:gd name="connsiteY0" fmla="*/ 534373 h 1145069"/>
                <a:gd name="connsiteX1" fmla="*/ 489790 w 973210"/>
                <a:gd name="connsiteY1" fmla="*/ 0 h 1145069"/>
                <a:gd name="connsiteX2" fmla="*/ 973210 w 973210"/>
                <a:gd name="connsiteY2" fmla="*/ 466135 h 1145069"/>
                <a:gd name="connsiteX3" fmla="*/ 740144 w 973210"/>
                <a:gd name="connsiteY3" fmla="*/ 479783 h 1145069"/>
                <a:gd name="connsiteX4" fmla="*/ 740144 w 973210"/>
                <a:gd name="connsiteY4" fmla="*/ 1030655 h 1145069"/>
                <a:gd name="connsiteX5" fmla="*/ 294027 w 973210"/>
                <a:gd name="connsiteY5" fmla="*/ 1145069 h 1145069"/>
                <a:gd name="connsiteX6" fmla="*/ 283393 w 973210"/>
                <a:gd name="connsiteY6" fmla="*/ 513902 h 1145069"/>
                <a:gd name="connsiteX7" fmla="*/ 0 w 973210"/>
                <a:gd name="connsiteY7" fmla="*/ 534373 h 1145069"/>
                <a:gd name="connsiteX0" fmla="*/ 0 w 973210"/>
                <a:gd name="connsiteY0" fmla="*/ 534373 h 1152212"/>
                <a:gd name="connsiteX1" fmla="*/ 489790 w 973210"/>
                <a:gd name="connsiteY1" fmla="*/ 0 h 1152212"/>
                <a:gd name="connsiteX2" fmla="*/ 973210 w 973210"/>
                <a:gd name="connsiteY2" fmla="*/ 466135 h 1152212"/>
                <a:gd name="connsiteX3" fmla="*/ 740144 w 973210"/>
                <a:gd name="connsiteY3" fmla="*/ 479783 h 1152212"/>
                <a:gd name="connsiteX4" fmla="*/ 740144 w 973210"/>
                <a:gd name="connsiteY4" fmla="*/ 1030655 h 1152212"/>
                <a:gd name="connsiteX5" fmla="*/ 298790 w 973210"/>
                <a:gd name="connsiteY5" fmla="*/ 1152212 h 1152212"/>
                <a:gd name="connsiteX6" fmla="*/ 283393 w 973210"/>
                <a:gd name="connsiteY6" fmla="*/ 513902 h 1152212"/>
                <a:gd name="connsiteX7" fmla="*/ 0 w 973210"/>
                <a:gd name="connsiteY7" fmla="*/ 534373 h 1152212"/>
                <a:gd name="connsiteX0" fmla="*/ 0 w 973210"/>
                <a:gd name="connsiteY0" fmla="*/ 534373 h 1152212"/>
                <a:gd name="connsiteX1" fmla="*/ 489790 w 973210"/>
                <a:gd name="connsiteY1" fmla="*/ 0 h 1152212"/>
                <a:gd name="connsiteX2" fmla="*/ 973210 w 973210"/>
                <a:gd name="connsiteY2" fmla="*/ 466135 h 1152212"/>
                <a:gd name="connsiteX3" fmla="*/ 740144 w 973210"/>
                <a:gd name="connsiteY3" fmla="*/ 479783 h 1152212"/>
                <a:gd name="connsiteX4" fmla="*/ 740144 w 973210"/>
                <a:gd name="connsiteY4" fmla="*/ 1025893 h 1152212"/>
                <a:gd name="connsiteX5" fmla="*/ 298790 w 973210"/>
                <a:gd name="connsiteY5" fmla="*/ 1152212 h 1152212"/>
                <a:gd name="connsiteX6" fmla="*/ 283393 w 973210"/>
                <a:gd name="connsiteY6" fmla="*/ 513902 h 1152212"/>
                <a:gd name="connsiteX7" fmla="*/ 0 w 973210"/>
                <a:gd name="connsiteY7" fmla="*/ 534373 h 1152212"/>
                <a:gd name="connsiteX0" fmla="*/ 0 w 1010601"/>
                <a:gd name="connsiteY0" fmla="*/ 534373 h 1152212"/>
                <a:gd name="connsiteX1" fmla="*/ 489790 w 1010601"/>
                <a:gd name="connsiteY1" fmla="*/ 0 h 1152212"/>
                <a:gd name="connsiteX2" fmla="*/ 973210 w 1010601"/>
                <a:gd name="connsiteY2" fmla="*/ 466135 h 1152212"/>
                <a:gd name="connsiteX3" fmla="*/ 740144 w 1010601"/>
                <a:gd name="connsiteY3" fmla="*/ 479783 h 1152212"/>
                <a:gd name="connsiteX4" fmla="*/ 1010601 w 1010601"/>
                <a:gd name="connsiteY4" fmla="*/ 948620 h 1152212"/>
                <a:gd name="connsiteX5" fmla="*/ 298790 w 1010601"/>
                <a:gd name="connsiteY5" fmla="*/ 1152212 h 1152212"/>
                <a:gd name="connsiteX6" fmla="*/ 283393 w 1010601"/>
                <a:gd name="connsiteY6" fmla="*/ 513902 h 1152212"/>
                <a:gd name="connsiteX7" fmla="*/ 0 w 1010601"/>
                <a:gd name="connsiteY7" fmla="*/ 534373 h 1152212"/>
                <a:gd name="connsiteX0" fmla="*/ 0 w 1120071"/>
                <a:gd name="connsiteY0" fmla="*/ 624526 h 1152212"/>
                <a:gd name="connsiteX1" fmla="*/ 599260 w 1120071"/>
                <a:gd name="connsiteY1" fmla="*/ 0 h 1152212"/>
                <a:gd name="connsiteX2" fmla="*/ 1082680 w 1120071"/>
                <a:gd name="connsiteY2" fmla="*/ 466135 h 1152212"/>
                <a:gd name="connsiteX3" fmla="*/ 849614 w 1120071"/>
                <a:gd name="connsiteY3" fmla="*/ 479783 h 1152212"/>
                <a:gd name="connsiteX4" fmla="*/ 1120071 w 1120071"/>
                <a:gd name="connsiteY4" fmla="*/ 948620 h 1152212"/>
                <a:gd name="connsiteX5" fmla="*/ 408260 w 1120071"/>
                <a:gd name="connsiteY5" fmla="*/ 1152212 h 1152212"/>
                <a:gd name="connsiteX6" fmla="*/ 392863 w 1120071"/>
                <a:gd name="connsiteY6" fmla="*/ 513902 h 1152212"/>
                <a:gd name="connsiteX7" fmla="*/ 0 w 1120071"/>
                <a:gd name="connsiteY7" fmla="*/ 624526 h 1152212"/>
                <a:gd name="connsiteX0" fmla="*/ 0 w 1120071"/>
                <a:gd name="connsiteY0" fmla="*/ 624526 h 1152212"/>
                <a:gd name="connsiteX1" fmla="*/ 599260 w 1120071"/>
                <a:gd name="connsiteY1" fmla="*/ 0 h 1152212"/>
                <a:gd name="connsiteX2" fmla="*/ 1082680 w 1120071"/>
                <a:gd name="connsiteY2" fmla="*/ 466135 h 1152212"/>
                <a:gd name="connsiteX3" fmla="*/ 849614 w 1120071"/>
                <a:gd name="connsiteY3" fmla="*/ 479783 h 1152212"/>
                <a:gd name="connsiteX4" fmla="*/ 1120071 w 1120071"/>
                <a:gd name="connsiteY4" fmla="*/ 948620 h 1152212"/>
                <a:gd name="connsiteX5" fmla="*/ 408260 w 1120071"/>
                <a:gd name="connsiteY5" fmla="*/ 1152212 h 1152212"/>
                <a:gd name="connsiteX6" fmla="*/ 238317 w 1120071"/>
                <a:gd name="connsiteY6" fmla="*/ 558978 h 1152212"/>
                <a:gd name="connsiteX7" fmla="*/ 0 w 1120071"/>
                <a:gd name="connsiteY7" fmla="*/ 624526 h 1152212"/>
                <a:gd name="connsiteX0" fmla="*/ 0 w 1120071"/>
                <a:gd name="connsiteY0" fmla="*/ 624526 h 1152212"/>
                <a:gd name="connsiteX1" fmla="*/ 599260 w 1120071"/>
                <a:gd name="connsiteY1" fmla="*/ 0 h 1152212"/>
                <a:gd name="connsiteX2" fmla="*/ 1082680 w 1120071"/>
                <a:gd name="connsiteY2" fmla="*/ 466135 h 1152212"/>
                <a:gd name="connsiteX3" fmla="*/ 849614 w 1120071"/>
                <a:gd name="connsiteY3" fmla="*/ 479783 h 1152212"/>
                <a:gd name="connsiteX4" fmla="*/ 1120071 w 1120071"/>
                <a:gd name="connsiteY4" fmla="*/ 948620 h 1152212"/>
                <a:gd name="connsiteX5" fmla="*/ 408260 w 1120071"/>
                <a:gd name="connsiteY5" fmla="*/ 1152212 h 1152212"/>
                <a:gd name="connsiteX6" fmla="*/ 238317 w 1120071"/>
                <a:gd name="connsiteY6" fmla="*/ 558978 h 1152212"/>
                <a:gd name="connsiteX7" fmla="*/ 0 w 1120071"/>
                <a:gd name="connsiteY7" fmla="*/ 624526 h 1152212"/>
                <a:gd name="connsiteX0" fmla="*/ 0 w 1120071"/>
                <a:gd name="connsiteY0" fmla="*/ 624526 h 1152212"/>
                <a:gd name="connsiteX1" fmla="*/ 599260 w 1120071"/>
                <a:gd name="connsiteY1" fmla="*/ 0 h 1152212"/>
                <a:gd name="connsiteX2" fmla="*/ 1082680 w 1120071"/>
                <a:gd name="connsiteY2" fmla="*/ 466135 h 1152212"/>
                <a:gd name="connsiteX3" fmla="*/ 849614 w 1120071"/>
                <a:gd name="connsiteY3" fmla="*/ 479783 h 1152212"/>
                <a:gd name="connsiteX4" fmla="*/ 1120071 w 1120071"/>
                <a:gd name="connsiteY4" fmla="*/ 948620 h 1152212"/>
                <a:gd name="connsiteX5" fmla="*/ 408260 w 1120071"/>
                <a:gd name="connsiteY5" fmla="*/ 1152212 h 1152212"/>
                <a:gd name="connsiteX6" fmla="*/ 238317 w 1120071"/>
                <a:gd name="connsiteY6" fmla="*/ 558978 h 1152212"/>
                <a:gd name="connsiteX7" fmla="*/ 0 w 1120071"/>
                <a:gd name="connsiteY7" fmla="*/ 624526 h 1152212"/>
                <a:gd name="connsiteX0" fmla="*/ 0 w 1120071"/>
                <a:gd name="connsiteY0" fmla="*/ 624526 h 1152212"/>
                <a:gd name="connsiteX1" fmla="*/ 599260 w 1120071"/>
                <a:gd name="connsiteY1" fmla="*/ 0 h 1152212"/>
                <a:gd name="connsiteX2" fmla="*/ 1082680 w 1120071"/>
                <a:gd name="connsiteY2" fmla="*/ 466135 h 1152212"/>
                <a:gd name="connsiteX3" fmla="*/ 843175 w 1120071"/>
                <a:gd name="connsiteY3" fmla="*/ 441146 h 1152212"/>
                <a:gd name="connsiteX4" fmla="*/ 1120071 w 1120071"/>
                <a:gd name="connsiteY4" fmla="*/ 948620 h 1152212"/>
                <a:gd name="connsiteX5" fmla="*/ 408260 w 1120071"/>
                <a:gd name="connsiteY5" fmla="*/ 1152212 h 1152212"/>
                <a:gd name="connsiteX6" fmla="*/ 238317 w 1120071"/>
                <a:gd name="connsiteY6" fmla="*/ 558978 h 1152212"/>
                <a:gd name="connsiteX7" fmla="*/ 0 w 1120071"/>
                <a:gd name="connsiteY7" fmla="*/ 624526 h 1152212"/>
                <a:gd name="connsiteX0" fmla="*/ 0 w 1120071"/>
                <a:gd name="connsiteY0" fmla="*/ 624526 h 1152212"/>
                <a:gd name="connsiteX1" fmla="*/ 599260 w 1120071"/>
                <a:gd name="connsiteY1" fmla="*/ 0 h 1152212"/>
                <a:gd name="connsiteX2" fmla="*/ 1056922 w 1120071"/>
                <a:gd name="connsiteY2" fmla="*/ 388862 h 1152212"/>
                <a:gd name="connsiteX3" fmla="*/ 843175 w 1120071"/>
                <a:gd name="connsiteY3" fmla="*/ 441146 h 1152212"/>
                <a:gd name="connsiteX4" fmla="*/ 1120071 w 1120071"/>
                <a:gd name="connsiteY4" fmla="*/ 948620 h 1152212"/>
                <a:gd name="connsiteX5" fmla="*/ 408260 w 1120071"/>
                <a:gd name="connsiteY5" fmla="*/ 1152212 h 1152212"/>
                <a:gd name="connsiteX6" fmla="*/ 238317 w 1120071"/>
                <a:gd name="connsiteY6" fmla="*/ 558978 h 1152212"/>
                <a:gd name="connsiteX7" fmla="*/ 0 w 1120071"/>
                <a:gd name="connsiteY7" fmla="*/ 624526 h 1152212"/>
                <a:gd name="connsiteX0" fmla="*/ 0 w 1120071"/>
                <a:gd name="connsiteY0" fmla="*/ 624526 h 1152212"/>
                <a:gd name="connsiteX1" fmla="*/ 599260 w 1120071"/>
                <a:gd name="connsiteY1" fmla="*/ 0 h 1152212"/>
                <a:gd name="connsiteX2" fmla="*/ 1056922 w 1120071"/>
                <a:gd name="connsiteY2" fmla="*/ 388862 h 1152212"/>
                <a:gd name="connsiteX3" fmla="*/ 862493 w 1120071"/>
                <a:gd name="connsiteY3" fmla="*/ 441146 h 1152212"/>
                <a:gd name="connsiteX4" fmla="*/ 1120071 w 1120071"/>
                <a:gd name="connsiteY4" fmla="*/ 948620 h 1152212"/>
                <a:gd name="connsiteX5" fmla="*/ 408260 w 1120071"/>
                <a:gd name="connsiteY5" fmla="*/ 1152212 h 1152212"/>
                <a:gd name="connsiteX6" fmla="*/ 238317 w 1120071"/>
                <a:gd name="connsiteY6" fmla="*/ 558978 h 1152212"/>
                <a:gd name="connsiteX7" fmla="*/ 0 w 1120071"/>
                <a:gd name="connsiteY7" fmla="*/ 624526 h 1152212"/>
                <a:gd name="connsiteX0" fmla="*/ 0 w 1120071"/>
                <a:gd name="connsiteY0" fmla="*/ 894982 h 1422668"/>
                <a:gd name="connsiteX1" fmla="*/ 245091 w 1120071"/>
                <a:gd name="connsiteY1" fmla="*/ 0 h 1422668"/>
                <a:gd name="connsiteX2" fmla="*/ 1056922 w 1120071"/>
                <a:gd name="connsiteY2" fmla="*/ 659318 h 1422668"/>
                <a:gd name="connsiteX3" fmla="*/ 862493 w 1120071"/>
                <a:gd name="connsiteY3" fmla="*/ 711602 h 1422668"/>
                <a:gd name="connsiteX4" fmla="*/ 1120071 w 1120071"/>
                <a:gd name="connsiteY4" fmla="*/ 1219076 h 1422668"/>
                <a:gd name="connsiteX5" fmla="*/ 408260 w 1120071"/>
                <a:gd name="connsiteY5" fmla="*/ 1422668 h 1422668"/>
                <a:gd name="connsiteX6" fmla="*/ 238317 w 1120071"/>
                <a:gd name="connsiteY6" fmla="*/ 829434 h 1422668"/>
                <a:gd name="connsiteX7" fmla="*/ 0 w 1120071"/>
                <a:gd name="connsiteY7" fmla="*/ 894982 h 1422668"/>
                <a:gd name="connsiteX0" fmla="*/ 0 w 1120071"/>
                <a:gd name="connsiteY0" fmla="*/ 894982 h 1413747"/>
                <a:gd name="connsiteX1" fmla="*/ 245091 w 1120071"/>
                <a:gd name="connsiteY1" fmla="*/ 0 h 1413747"/>
                <a:gd name="connsiteX2" fmla="*/ 1056922 w 1120071"/>
                <a:gd name="connsiteY2" fmla="*/ 659318 h 1413747"/>
                <a:gd name="connsiteX3" fmla="*/ 862493 w 1120071"/>
                <a:gd name="connsiteY3" fmla="*/ 711602 h 1413747"/>
                <a:gd name="connsiteX4" fmla="*/ 1120071 w 1120071"/>
                <a:gd name="connsiteY4" fmla="*/ 1219076 h 1413747"/>
                <a:gd name="connsiteX5" fmla="*/ 412721 w 1120071"/>
                <a:gd name="connsiteY5" fmla="*/ 1413747 h 1413747"/>
                <a:gd name="connsiteX6" fmla="*/ 238317 w 1120071"/>
                <a:gd name="connsiteY6" fmla="*/ 829434 h 1413747"/>
                <a:gd name="connsiteX7" fmla="*/ 0 w 1120071"/>
                <a:gd name="connsiteY7" fmla="*/ 894982 h 1413747"/>
                <a:gd name="connsiteX0" fmla="*/ 0 w 1056922"/>
                <a:gd name="connsiteY0" fmla="*/ 894982 h 1413747"/>
                <a:gd name="connsiteX1" fmla="*/ 245091 w 1056922"/>
                <a:gd name="connsiteY1" fmla="*/ 0 h 1413747"/>
                <a:gd name="connsiteX2" fmla="*/ 1056922 w 1056922"/>
                <a:gd name="connsiteY2" fmla="*/ 659318 h 1413747"/>
                <a:gd name="connsiteX3" fmla="*/ 862493 w 1056922"/>
                <a:gd name="connsiteY3" fmla="*/ 711602 h 1413747"/>
                <a:gd name="connsiteX4" fmla="*/ 1053164 w 1056922"/>
                <a:gd name="connsiteY4" fmla="*/ 1326128 h 1413747"/>
                <a:gd name="connsiteX5" fmla="*/ 412721 w 1056922"/>
                <a:gd name="connsiteY5" fmla="*/ 1413747 h 1413747"/>
                <a:gd name="connsiteX6" fmla="*/ 238317 w 1056922"/>
                <a:gd name="connsiteY6" fmla="*/ 829434 h 1413747"/>
                <a:gd name="connsiteX7" fmla="*/ 0 w 1056922"/>
                <a:gd name="connsiteY7" fmla="*/ 894982 h 1413747"/>
                <a:gd name="connsiteX0" fmla="*/ 0 w 1056922"/>
                <a:gd name="connsiteY0" fmla="*/ 894982 h 1413747"/>
                <a:gd name="connsiteX1" fmla="*/ 245091 w 1056922"/>
                <a:gd name="connsiteY1" fmla="*/ 0 h 1413747"/>
                <a:gd name="connsiteX2" fmla="*/ 1056922 w 1056922"/>
                <a:gd name="connsiteY2" fmla="*/ 659318 h 1413747"/>
                <a:gd name="connsiteX3" fmla="*/ 822349 w 1056922"/>
                <a:gd name="connsiteY3" fmla="*/ 885561 h 1413747"/>
                <a:gd name="connsiteX4" fmla="*/ 1053164 w 1056922"/>
                <a:gd name="connsiteY4" fmla="*/ 1326128 h 1413747"/>
                <a:gd name="connsiteX5" fmla="*/ 412721 w 1056922"/>
                <a:gd name="connsiteY5" fmla="*/ 1413747 h 1413747"/>
                <a:gd name="connsiteX6" fmla="*/ 238317 w 1056922"/>
                <a:gd name="connsiteY6" fmla="*/ 829434 h 1413747"/>
                <a:gd name="connsiteX7" fmla="*/ 0 w 1056922"/>
                <a:gd name="connsiteY7" fmla="*/ 894982 h 1413747"/>
                <a:gd name="connsiteX0" fmla="*/ 0 w 1053164"/>
                <a:gd name="connsiteY0" fmla="*/ 894982 h 1413747"/>
                <a:gd name="connsiteX1" fmla="*/ 245091 w 1053164"/>
                <a:gd name="connsiteY1" fmla="*/ 0 h 1413747"/>
                <a:gd name="connsiteX2" fmla="*/ 990014 w 1053164"/>
                <a:gd name="connsiteY2" fmla="*/ 873421 h 1413747"/>
                <a:gd name="connsiteX3" fmla="*/ 822349 w 1053164"/>
                <a:gd name="connsiteY3" fmla="*/ 885561 h 1413747"/>
                <a:gd name="connsiteX4" fmla="*/ 1053164 w 1053164"/>
                <a:gd name="connsiteY4" fmla="*/ 1326128 h 1413747"/>
                <a:gd name="connsiteX5" fmla="*/ 412721 w 1053164"/>
                <a:gd name="connsiteY5" fmla="*/ 1413747 h 1413747"/>
                <a:gd name="connsiteX6" fmla="*/ 238317 w 1053164"/>
                <a:gd name="connsiteY6" fmla="*/ 829434 h 1413747"/>
                <a:gd name="connsiteX7" fmla="*/ 0 w 1053164"/>
                <a:gd name="connsiteY7" fmla="*/ 894982 h 1413747"/>
                <a:gd name="connsiteX0" fmla="*/ 0 w 1053164"/>
                <a:gd name="connsiteY0" fmla="*/ 894982 h 1413747"/>
                <a:gd name="connsiteX1" fmla="*/ 245091 w 1053164"/>
                <a:gd name="connsiteY1" fmla="*/ 0 h 1413747"/>
                <a:gd name="connsiteX2" fmla="*/ 990014 w 1053164"/>
                <a:gd name="connsiteY2" fmla="*/ 873421 h 1413747"/>
                <a:gd name="connsiteX3" fmla="*/ 822349 w 1053164"/>
                <a:gd name="connsiteY3" fmla="*/ 885561 h 1413747"/>
                <a:gd name="connsiteX4" fmla="*/ 1053164 w 1053164"/>
                <a:gd name="connsiteY4" fmla="*/ 1326128 h 1413747"/>
                <a:gd name="connsiteX5" fmla="*/ 412721 w 1053164"/>
                <a:gd name="connsiteY5" fmla="*/ 1413747 h 1413747"/>
                <a:gd name="connsiteX6" fmla="*/ 274001 w 1053164"/>
                <a:gd name="connsiteY6" fmla="*/ 954328 h 1413747"/>
                <a:gd name="connsiteX7" fmla="*/ 0 w 1053164"/>
                <a:gd name="connsiteY7" fmla="*/ 894982 h 1413747"/>
                <a:gd name="connsiteX0" fmla="*/ 0 w 977336"/>
                <a:gd name="connsiteY0" fmla="*/ 966350 h 1413747"/>
                <a:gd name="connsiteX1" fmla="*/ 169263 w 977336"/>
                <a:gd name="connsiteY1" fmla="*/ 0 h 1413747"/>
                <a:gd name="connsiteX2" fmla="*/ 914186 w 977336"/>
                <a:gd name="connsiteY2" fmla="*/ 873421 h 1413747"/>
                <a:gd name="connsiteX3" fmla="*/ 746521 w 977336"/>
                <a:gd name="connsiteY3" fmla="*/ 885561 h 1413747"/>
                <a:gd name="connsiteX4" fmla="*/ 977336 w 977336"/>
                <a:gd name="connsiteY4" fmla="*/ 1326128 h 1413747"/>
                <a:gd name="connsiteX5" fmla="*/ 336893 w 977336"/>
                <a:gd name="connsiteY5" fmla="*/ 1413747 h 1413747"/>
                <a:gd name="connsiteX6" fmla="*/ 198173 w 977336"/>
                <a:gd name="connsiteY6" fmla="*/ 954328 h 1413747"/>
                <a:gd name="connsiteX7" fmla="*/ 0 w 977336"/>
                <a:gd name="connsiteY7" fmla="*/ 966350 h 1413747"/>
                <a:gd name="connsiteX0" fmla="*/ 0 w 977336"/>
                <a:gd name="connsiteY0" fmla="*/ 658577 h 1105974"/>
                <a:gd name="connsiteX1" fmla="*/ 204947 w 977336"/>
                <a:gd name="connsiteY1" fmla="*/ 0 h 1105974"/>
                <a:gd name="connsiteX2" fmla="*/ 914186 w 977336"/>
                <a:gd name="connsiteY2" fmla="*/ 565648 h 1105974"/>
                <a:gd name="connsiteX3" fmla="*/ 746521 w 977336"/>
                <a:gd name="connsiteY3" fmla="*/ 577788 h 1105974"/>
                <a:gd name="connsiteX4" fmla="*/ 977336 w 977336"/>
                <a:gd name="connsiteY4" fmla="*/ 1018355 h 1105974"/>
                <a:gd name="connsiteX5" fmla="*/ 336893 w 977336"/>
                <a:gd name="connsiteY5" fmla="*/ 1105974 h 1105974"/>
                <a:gd name="connsiteX6" fmla="*/ 198173 w 977336"/>
                <a:gd name="connsiteY6" fmla="*/ 646555 h 1105974"/>
                <a:gd name="connsiteX7" fmla="*/ 0 w 977336"/>
                <a:gd name="connsiteY7" fmla="*/ 658577 h 1105974"/>
                <a:gd name="connsiteX0" fmla="*/ 0 w 977336"/>
                <a:gd name="connsiteY0" fmla="*/ 658577 h 1105974"/>
                <a:gd name="connsiteX1" fmla="*/ 204947 w 977336"/>
                <a:gd name="connsiteY1" fmla="*/ 0 h 1105974"/>
                <a:gd name="connsiteX2" fmla="*/ 914186 w 977336"/>
                <a:gd name="connsiteY2" fmla="*/ 565648 h 1105974"/>
                <a:gd name="connsiteX3" fmla="*/ 746521 w 977336"/>
                <a:gd name="connsiteY3" fmla="*/ 577788 h 1105974"/>
                <a:gd name="connsiteX4" fmla="*/ 977336 w 977336"/>
                <a:gd name="connsiteY4" fmla="*/ 1018355 h 1105974"/>
                <a:gd name="connsiteX5" fmla="*/ 336893 w 977336"/>
                <a:gd name="connsiteY5" fmla="*/ 1105974 h 1105974"/>
                <a:gd name="connsiteX6" fmla="*/ 198173 w 977336"/>
                <a:gd name="connsiteY6" fmla="*/ 633174 h 1105974"/>
                <a:gd name="connsiteX7" fmla="*/ 0 w 977336"/>
                <a:gd name="connsiteY7" fmla="*/ 658577 h 1105974"/>
                <a:gd name="connsiteX0" fmla="*/ 0 w 981797"/>
                <a:gd name="connsiteY0" fmla="*/ 649656 h 1105974"/>
                <a:gd name="connsiteX1" fmla="*/ 209408 w 981797"/>
                <a:gd name="connsiteY1" fmla="*/ 0 h 1105974"/>
                <a:gd name="connsiteX2" fmla="*/ 918647 w 981797"/>
                <a:gd name="connsiteY2" fmla="*/ 565648 h 1105974"/>
                <a:gd name="connsiteX3" fmla="*/ 750982 w 981797"/>
                <a:gd name="connsiteY3" fmla="*/ 577788 h 1105974"/>
                <a:gd name="connsiteX4" fmla="*/ 981797 w 981797"/>
                <a:gd name="connsiteY4" fmla="*/ 1018355 h 1105974"/>
                <a:gd name="connsiteX5" fmla="*/ 341354 w 981797"/>
                <a:gd name="connsiteY5" fmla="*/ 1105974 h 1105974"/>
                <a:gd name="connsiteX6" fmla="*/ 202634 w 981797"/>
                <a:gd name="connsiteY6" fmla="*/ 633174 h 1105974"/>
                <a:gd name="connsiteX7" fmla="*/ 0 w 981797"/>
                <a:gd name="connsiteY7" fmla="*/ 649656 h 1105974"/>
                <a:gd name="connsiteX0" fmla="*/ 0 w 992491"/>
                <a:gd name="connsiteY0" fmla="*/ 649656 h 1105974"/>
                <a:gd name="connsiteX1" fmla="*/ 209408 w 992491"/>
                <a:gd name="connsiteY1" fmla="*/ 0 h 1105974"/>
                <a:gd name="connsiteX2" fmla="*/ 918647 w 992491"/>
                <a:gd name="connsiteY2" fmla="*/ 565648 h 1105974"/>
                <a:gd name="connsiteX3" fmla="*/ 750982 w 992491"/>
                <a:gd name="connsiteY3" fmla="*/ 577788 h 1105974"/>
                <a:gd name="connsiteX4" fmla="*/ 992491 w 992491"/>
                <a:gd name="connsiteY4" fmla="*/ 1077176 h 1105974"/>
                <a:gd name="connsiteX5" fmla="*/ 341354 w 992491"/>
                <a:gd name="connsiteY5" fmla="*/ 1105974 h 1105974"/>
                <a:gd name="connsiteX6" fmla="*/ 202634 w 992491"/>
                <a:gd name="connsiteY6" fmla="*/ 633174 h 1105974"/>
                <a:gd name="connsiteX7" fmla="*/ 0 w 992491"/>
                <a:gd name="connsiteY7" fmla="*/ 649656 h 1105974"/>
                <a:gd name="connsiteX0" fmla="*/ 0 w 992491"/>
                <a:gd name="connsiteY0" fmla="*/ 649656 h 1105974"/>
                <a:gd name="connsiteX1" fmla="*/ 209408 w 992491"/>
                <a:gd name="connsiteY1" fmla="*/ 0 h 1105974"/>
                <a:gd name="connsiteX2" fmla="*/ 918647 w 992491"/>
                <a:gd name="connsiteY2" fmla="*/ 565648 h 1105974"/>
                <a:gd name="connsiteX3" fmla="*/ 767024 w 992491"/>
                <a:gd name="connsiteY3" fmla="*/ 647304 h 1105974"/>
                <a:gd name="connsiteX4" fmla="*/ 992491 w 992491"/>
                <a:gd name="connsiteY4" fmla="*/ 1077176 h 1105974"/>
                <a:gd name="connsiteX5" fmla="*/ 341354 w 992491"/>
                <a:gd name="connsiteY5" fmla="*/ 1105974 h 1105974"/>
                <a:gd name="connsiteX6" fmla="*/ 202634 w 992491"/>
                <a:gd name="connsiteY6" fmla="*/ 633174 h 1105974"/>
                <a:gd name="connsiteX7" fmla="*/ 0 w 992491"/>
                <a:gd name="connsiteY7" fmla="*/ 649656 h 1105974"/>
                <a:gd name="connsiteX0" fmla="*/ 0 w 992491"/>
                <a:gd name="connsiteY0" fmla="*/ 649656 h 1105974"/>
                <a:gd name="connsiteX1" fmla="*/ 209408 w 992491"/>
                <a:gd name="connsiteY1" fmla="*/ 0 h 1105974"/>
                <a:gd name="connsiteX2" fmla="*/ 934689 w 992491"/>
                <a:gd name="connsiteY2" fmla="*/ 640512 h 1105974"/>
                <a:gd name="connsiteX3" fmla="*/ 767024 w 992491"/>
                <a:gd name="connsiteY3" fmla="*/ 647304 h 1105974"/>
                <a:gd name="connsiteX4" fmla="*/ 992491 w 992491"/>
                <a:gd name="connsiteY4" fmla="*/ 1077176 h 1105974"/>
                <a:gd name="connsiteX5" fmla="*/ 341354 w 992491"/>
                <a:gd name="connsiteY5" fmla="*/ 1105974 h 1105974"/>
                <a:gd name="connsiteX6" fmla="*/ 202634 w 992491"/>
                <a:gd name="connsiteY6" fmla="*/ 633174 h 1105974"/>
                <a:gd name="connsiteX7" fmla="*/ 0 w 992491"/>
                <a:gd name="connsiteY7" fmla="*/ 649656 h 1105974"/>
                <a:gd name="connsiteX0" fmla="*/ 0 w 992491"/>
                <a:gd name="connsiteY0" fmla="*/ 606878 h 1063196"/>
                <a:gd name="connsiteX1" fmla="*/ 225450 w 992491"/>
                <a:gd name="connsiteY1" fmla="*/ 0 h 1063196"/>
                <a:gd name="connsiteX2" fmla="*/ 934689 w 992491"/>
                <a:gd name="connsiteY2" fmla="*/ 597734 h 1063196"/>
                <a:gd name="connsiteX3" fmla="*/ 767024 w 992491"/>
                <a:gd name="connsiteY3" fmla="*/ 604526 h 1063196"/>
                <a:gd name="connsiteX4" fmla="*/ 992491 w 992491"/>
                <a:gd name="connsiteY4" fmla="*/ 1034398 h 1063196"/>
                <a:gd name="connsiteX5" fmla="*/ 341354 w 992491"/>
                <a:gd name="connsiteY5" fmla="*/ 1063196 h 1063196"/>
                <a:gd name="connsiteX6" fmla="*/ 202634 w 992491"/>
                <a:gd name="connsiteY6" fmla="*/ 590396 h 1063196"/>
                <a:gd name="connsiteX7" fmla="*/ 0 w 992491"/>
                <a:gd name="connsiteY7" fmla="*/ 606878 h 1063196"/>
                <a:gd name="connsiteX0" fmla="*/ 0 w 992491"/>
                <a:gd name="connsiteY0" fmla="*/ 606878 h 1214025"/>
                <a:gd name="connsiteX1" fmla="*/ 225450 w 992491"/>
                <a:gd name="connsiteY1" fmla="*/ 0 h 1214025"/>
                <a:gd name="connsiteX2" fmla="*/ 934689 w 992491"/>
                <a:gd name="connsiteY2" fmla="*/ 597734 h 1214025"/>
                <a:gd name="connsiteX3" fmla="*/ 767024 w 992491"/>
                <a:gd name="connsiteY3" fmla="*/ 604526 h 1214025"/>
                <a:gd name="connsiteX4" fmla="*/ 992491 w 992491"/>
                <a:gd name="connsiteY4" fmla="*/ 1034398 h 1214025"/>
                <a:gd name="connsiteX5" fmla="*/ 393201 w 992491"/>
                <a:gd name="connsiteY5" fmla="*/ 1214025 h 1214025"/>
                <a:gd name="connsiteX6" fmla="*/ 202634 w 992491"/>
                <a:gd name="connsiteY6" fmla="*/ 590396 h 1214025"/>
                <a:gd name="connsiteX7" fmla="*/ 0 w 992491"/>
                <a:gd name="connsiteY7" fmla="*/ 606878 h 1214025"/>
                <a:gd name="connsiteX0" fmla="*/ 0 w 997205"/>
                <a:gd name="connsiteY0" fmla="*/ 639872 h 1214025"/>
                <a:gd name="connsiteX1" fmla="*/ 230164 w 997205"/>
                <a:gd name="connsiteY1" fmla="*/ 0 h 1214025"/>
                <a:gd name="connsiteX2" fmla="*/ 939403 w 997205"/>
                <a:gd name="connsiteY2" fmla="*/ 597734 h 1214025"/>
                <a:gd name="connsiteX3" fmla="*/ 771738 w 997205"/>
                <a:gd name="connsiteY3" fmla="*/ 604526 h 1214025"/>
                <a:gd name="connsiteX4" fmla="*/ 997205 w 997205"/>
                <a:gd name="connsiteY4" fmla="*/ 1034398 h 1214025"/>
                <a:gd name="connsiteX5" fmla="*/ 397915 w 997205"/>
                <a:gd name="connsiteY5" fmla="*/ 1214025 h 1214025"/>
                <a:gd name="connsiteX6" fmla="*/ 207348 w 997205"/>
                <a:gd name="connsiteY6" fmla="*/ 590396 h 1214025"/>
                <a:gd name="connsiteX7" fmla="*/ 0 w 997205"/>
                <a:gd name="connsiteY7" fmla="*/ 639872 h 1214025"/>
                <a:gd name="connsiteX0" fmla="*/ 0 w 997205"/>
                <a:gd name="connsiteY0" fmla="*/ 639872 h 1214025"/>
                <a:gd name="connsiteX1" fmla="*/ 230164 w 997205"/>
                <a:gd name="connsiteY1" fmla="*/ 0 h 1214025"/>
                <a:gd name="connsiteX2" fmla="*/ 840421 w 997205"/>
                <a:gd name="connsiteY2" fmla="*/ 470472 h 1214025"/>
                <a:gd name="connsiteX3" fmla="*/ 771738 w 997205"/>
                <a:gd name="connsiteY3" fmla="*/ 604526 h 1214025"/>
                <a:gd name="connsiteX4" fmla="*/ 997205 w 997205"/>
                <a:gd name="connsiteY4" fmla="*/ 1034398 h 1214025"/>
                <a:gd name="connsiteX5" fmla="*/ 397915 w 997205"/>
                <a:gd name="connsiteY5" fmla="*/ 1214025 h 1214025"/>
                <a:gd name="connsiteX6" fmla="*/ 207348 w 997205"/>
                <a:gd name="connsiteY6" fmla="*/ 590396 h 1214025"/>
                <a:gd name="connsiteX7" fmla="*/ 0 w 997205"/>
                <a:gd name="connsiteY7" fmla="*/ 639872 h 1214025"/>
                <a:gd name="connsiteX0" fmla="*/ 0 w 997205"/>
                <a:gd name="connsiteY0" fmla="*/ 639872 h 1214025"/>
                <a:gd name="connsiteX1" fmla="*/ 230164 w 997205"/>
                <a:gd name="connsiteY1" fmla="*/ 0 h 1214025"/>
                <a:gd name="connsiteX2" fmla="*/ 840421 w 997205"/>
                <a:gd name="connsiteY2" fmla="*/ 470472 h 1214025"/>
                <a:gd name="connsiteX3" fmla="*/ 729318 w 997205"/>
                <a:gd name="connsiteY3" fmla="*/ 514971 h 1214025"/>
                <a:gd name="connsiteX4" fmla="*/ 997205 w 997205"/>
                <a:gd name="connsiteY4" fmla="*/ 1034398 h 1214025"/>
                <a:gd name="connsiteX5" fmla="*/ 397915 w 997205"/>
                <a:gd name="connsiteY5" fmla="*/ 1214025 h 1214025"/>
                <a:gd name="connsiteX6" fmla="*/ 207348 w 997205"/>
                <a:gd name="connsiteY6" fmla="*/ 590396 h 1214025"/>
                <a:gd name="connsiteX7" fmla="*/ 0 w 997205"/>
                <a:gd name="connsiteY7" fmla="*/ 639872 h 1214025"/>
                <a:gd name="connsiteX0" fmla="*/ 0 w 997205"/>
                <a:gd name="connsiteY0" fmla="*/ 639872 h 1214025"/>
                <a:gd name="connsiteX1" fmla="*/ 230164 w 997205"/>
                <a:gd name="connsiteY1" fmla="*/ 0 h 1214025"/>
                <a:gd name="connsiteX2" fmla="*/ 830994 w 997205"/>
                <a:gd name="connsiteY2" fmla="*/ 428051 h 1214025"/>
                <a:gd name="connsiteX3" fmla="*/ 729318 w 997205"/>
                <a:gd name="connsiteY3" fmla="*/ 514971 h 1214025"/>
                <a:gd name="connsiteX4" fmla="*/ 997205 w 997205"/>
                <a:gd name="connsiteY4" fmla="*/ 1034398 h 1214025"/>
                <a:gd name="connsiteX5" fmla="*/ 397915 w 997205"/>
                <a:gd name="connsiteY5" fmla="*/ 1214025 h 1214025"/>
                <a:gd name="connsiteX6" fmla="*/ 207348 w 997205"/>
                <a:gd name="connsiteY6" fmla="*/ 590396 h 1214025"/>
                <a:gd name="connsiteX7" fmla="*/ 0 w 997205"/>
                <a:gd name="connsiteY7" fmla="*/ 639872 h 1214025"/>
                <a:gd name="connsiteX0" fmla="*/ 0 w 997205"/>
                <a:gd name="connsiteY0" fmla="*/ 639872 h 1214025"/>
                <a:gd name="connsiteX1" fmla="*/ 230164 w 997205"/>
                <a:gd name="connsiteY1" fmla="*/ 0 h 1214025"/>
                <a:gd name="connsiteX2" fmla="*/ 830994 w 997205"/>
                <a:gd name="connsiteY2" fmla="*/ 428051 h 1214025"/>
                <a:gd name="connsiteX3" fmla="*/ 724605 w 997205"/>
                <a:gd name="connsiteY3" fmla="*/ 486691 h 1214025"/>
                <a:gd name="connsiteX4" fmla="*/ 997205 w 997205"/>
                <a:gd name="connsiteY4" fmla="*/ 1034398 h 1214025"/>
                <a:gd name="connsiteX5" fmla="*/ 397915 w 997205"/>
                <a:gd name="connsiteY5" fmla="*/ 1214025 h 1214025"/>
                <a:gd name="connsiteX6" fmla="*/ 207348 w 997205"/>
                <a:gd name="connsiteY6" fmla="*/ 590396 h 1214025"/>
                <a:gd name="connsiteX7" fmla="*/ 0 w 997205"/>
                <a:gd name="connsiteY7" fmla="*/ 639872 h 1214025"/>
                <a:gd name="connsiteX0" fmla="*/ 0 w 997205"/>
                <a:gd name="connsiteY0" fmla="*/ 639872 h 1214025"/>
                <a:gd name="connsiteX1" fmla="*/ 286725 w 997205"/>
                <a:gd name="connsiteY1" fmla="*/ 0 h 1214025"/>
                <a:gd name="connsiteX2" fmla="*/ 830994 w 997205"/>
                <a:gd name="connsiteY2" fmla="*/ 428051 h 1214025"/>
                <a:gd name="connsiteX3" fmla="*/ 724605 w 997205"/>
                <a:gd name="connsiteY3" fmla="*/ 486691 h 1214025"/>
                <a:gd name="connsiteX4" fmla="*/ 997205 w 997205"/>
                <a:gd name="connsiteY4" fmla="*/ 1034398 h 1214025"/>
                <a:gd name="connsiteX5" fmla="*/ 397915 w 997205"/>
                <a:gd name="connsiteY5" fmla="*/ 1214025 h 1214025"/>
                <a:gd name="connsiteX6" fmla="*/ 207348 w 997205"/>
                <a:gd name="connsiteY6" fmla="*/ 590396 h 1214025"/>
                <a:gd name="connsiteX7" fmla="*/ 0 w 997205"/>
                <a:gd name="connsiteY7" fmla="*/ 639872 h 1214025"/>
                <a:gd name="connsiteX0" fmla="*/ 0 w 997205"/>
                <a:gd name="connsiteY0" fmla="*/ 639872 h 1214025"/>
                <a:gd name="connsiteX1" fmla="*/ 286725 w 997205"/>
                <a:gd name="connsiteY1" fmla="*/ 0 h 1214025"/>
                <a:gd name="connsiteX2" fmla="*/ 873414 w 997205"/>
                <a:gd name="connsiteY2" fmla="*/ 446904 h 1214025"/>
                <a:gd name="connsiteX3" fmla="*/ 724605 w 997205"/>
                <a:gd name="connsiteY3" fmla="*/ 486691 h 1214025"/>
                <a:gd name="connsiteX4" fmla="*/ 997205 w 997205"/>
                <a:gd name="connsiteY4" fmla="*/ 1034398 h 1214025"/>
                <a:gd name="connsiteX5" fmla="*/ 397915 w 997205"/>
                <a:gd name="connsiteY5" fmla="*/ 1214025 h 1214025"/>
                <a:gd name="connsiteX6" fmla="*/ 207348 w 997205"/>
                <a:gd name="connsiteY6" fmla="*/ 590396 h 1214025"/>
                <a:gd name="connsiteX7" fmla="*/ 0 w 997205"/>
                <a:gd name="connsiteY7" fmla="*/ 639872 h 1214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7205" h="1214025">
                  <a:moveTo>
                    <a:pt x="0" y="639872"/>
                  </a:moveTo>
                  <a:lnTo>
                    <a:pt x="286725" y="0"/>
                  </a:lnTo>
                  <a:lnTo>
                    <a:pt x="873414" y="446904"/>
                  </a:lnTo>
                  <a:lnTo>
                    <a:pt x="724605" y="486691"/>
                  </a:lnTo>
                  <a:lnTo>
                    <a:pt x="997205" y="1034398"/>
                  </a:lnTo>
                  <a:lnTo>
                    <a:pt x="397915" y="1214025"/>
                  </a:lnTo>
                  <a:cubicBezTo>
                    <a:pt x="382761" y="1172420"/>
                    <a:pt x="222502" y="670637"/>
                    <a:pt x="207348" y="590396"/>
                  </a:cubicBezTo>
                  <a:lnTo>
                    <a:pt x="0" y="639872"/>
                  </a:lnTo>
                  <a:close/>
                </a:path>
              </a:pathLst>
            </a:custGeom>
            <a:solidFill>
              <a:srgbClr val="FF0000"/>
            </a:solidFill>
            <a:ln w="63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Up Arrow 8"/>
            <p:cNvSpPr/>
            <p:nvPr/>
          </p:nvSpPr>
          <p:spPr>
            <a:xfrm>
              <a:off x="4550384" y="6115202"/>
              <a:ext cx="1371091" cy="882783"/>
            </a:xfrm>
            <a:custGeom>
              <a:avLst/>
              <a:gdLst>
                <a:gd name="connsiteX0" fmla="*/ 0 w 1014153"/>
                <a:gd name="connsiteY0" fmla="*/ 507077 h 1296786"/>
                <a:gd name="connsiteX1" fmla="*/ 507077 w 1014153"/>
                <a:gd name="connsiteY1" fmla="*/ 0 h 1296786"/>
                <a:gd name="connsiteX2" fmla="*/ 1014153 w 1014153"/>
                <a:gd name="connsiteY2" fmla="*/ 507077 h 1296786"/>
                <a:gd name="connsiteX3" fmla="*/ 760615 w 1014153"/>
                <a:gd name="connsiteY3" fmla="*/ 507077 h 1296786"/>
                <a:gd name="connsiteX4" fmla="*/ 760615 w 1014153"/>
                <a:gd name="connsiteY4" fmla="*/ 1296786 h 1296786"/>
                <a:gd name="connsiteX5" fmla="*/ 253538 w 1014153"/>
                <a:gd name="connsiteY5" fmla="*/ 1296786 h 1296786"/>
                <a:gd name="connsiteX6" fmla="*/ 253538 w 1014153"/>
                <a:gd name="connsiteY6" fmla="*/ 507077 h 1296786"/>
                <a:gd name="connsiteX7" fmla="*/ 0 w 1014153"/>
                <a:gd name="connsiteY7" fmla="*/ 507077 h 1296786"/>
                <a:gd name="connsiteX0" fmla="*/ 0 w 1014153"/>
                <a:gd name="connsiteY0" fmla="*/ 507077 h 1296786"/>
                <a:gd name="connsiteX1" fmla="*/ 507077 w 1014153"/>
                <a:gd name="connsiteY1" fmla="*/ 0 h 1296786"/>
                <a:gd name="connsiteX2" fmla="*/ 1014153 w 1014153"/>
                <a:gd name="connsiteY2" fmla="*/ 507077 h 1296786"/>
                <a:gd name="connsiteX3" fmla="*/ 760615 w 1014153"/>
                <a:gd name="connsiteY3" fmla="*/ 507077 h 1296786"/>
                <a:gd name="connsiteX4" fmla="*/ 760615 w 1014153"/>
                <a:gd name="connsiteY4" fmla="*/ 1167132 h 1296786"/>
                <a:gd name="connsiteX5" fmla="*/ 253538 w 1014153"/>
                <a:gd name="connsiteY5" fmla="*/ 1296786 h 1296786"/>
                <a:gd name="connsiteX6" fmla="*/ 253538 w 1014153"/>
                <a:gd name="connsiteY6" fmla="*/ 507077 h 1296786"/>
                <a:gd name="connsiteX7" fmla="*/ 0 w 1014153"/>
                <a:gd name="connsiteY7" fmla="*/ 507077 h 1296786"/>
                <a:gd name="connsiteX0" fmla="*/ 0 w 1014153"/>
                <a:gd name="connsiteY0" fmla="*/ 370600 h 1160309"/>
                <a:gd name="connsiteX1" fmla="*/ 479781 w 1014153"/>
                <a:gd name="connsiteY1" fmla="*/ 0 h 1160309"/>
                <a:gd name="connsiteX2" fmla="*/ 1014153 w 1014153"/>
                <a:gd name="connsiteY2" fmla="*/ 370600 h 1160309"/>
                <a:gd name="connsiteX3" fmla="*/ 760615 w 1014153"/>
                <a:gd name="connsiteY3" fmla="*/ 370600 h 1160309"/>
                <a:gd name="connsiteX4" fmla="*/ 760615 w 1014153"/>
                <a:gd name="connsiteY4" fmla="*/ 1030655 h 1160309"/>
                <a:gd name="connsiteX5" fmla="*/ 253538 w 1014153"/>
                <a:gd name="connsiteY5" fmla="*/ 1160309 h 1160309"/>
                <a:gd name="connsiteX6" fmla="*/ 253538 w 1014153"/>
                <a:gd name="connsiteY6" fmla="*/ 370600 h 1160309"/>
                <a:gd name="connsiteX7" fmla="*/ 0 w 1014153"/>
                <a:gd name="connsiteY7" fmla="*/ 370600 h 1160309"/>
                <a:gd name="connsiteX0" fmla="*/ 0 w 1014153"/>
                <a:gd name="connsiteY0" fmla="*/ 370600 h 1160309"/>
                <a:gd name="connsiteX1" fmla="*/ 479781 w 1014153"/>
                <a:gd name="connsiteY1" fmla="*/ 0 h 1160309"/>
                <a:gd name="connsiteX2" fmla="*/ 1014153 w 1014153"/>
                <a:gd name="connsiteY2" fmla="*/ 370600 h 1160309"/>
                <a:gd name="connsiteX3" fmla="*/ 760615 w 1014153"/>
                <a:gd name="connsiteY3" fmla="*/ 370600 h 1160309"/>
                <a:gd name="connsiteX4" fmla="*/ 760615 w 1014153"/>
                <a:gd name="connsiteY4" fmla="*/ 1030655 h 1160309"/>
                <a:gd name="connsiteX5" fmla="*/ 253538 w 1014153"/>
                <a:gd name="connsiteY5" fmla="*/ 1160309 h 1160309"/>
                <a:gd name="connsiteX6" fmla="*/ 246714 w 1014153"/>
                <a:gd name="connsiteY6" fmla="*/ 513902 h 1160309"/>
                <a:gd name="connsiteX7" fmla="*/ 0 w 1014153"/>
                <a:gd name="connsiteY7" fmla="*/ 370600 h 1160309"/>
                <a:gd name="connsiteX0" fmla="*/ 0 w 1014153"/>
                <a:gd name="connsiteY0" fmla="*/ 370600 h 1160309"/>
                <a:gd name="connsiteX1" fmla="*/ 479781 w 1014153"/>
                <a:gd name="connsiteY1" fmla="*/ 0 h 1160309"/>
                <a:gd name="connsiteX2" fmla="*/ 1014153 w 1014153"/>
                <a:gd name="connsiteY2" fmla="*/ 370600 h 1160309"/>
                <a:gd name="connsiteX3" fmla="*/ 760615 w 1014153"/>
                <a:gd name="connsiteY3" fmla="*/ 479783 h 1160309"/>
                <a:gd name="connsiteX4" fmla="*/ 760615 w 1014153"/>
                <a:gd name="connsiteY4" fmla="*/ 1030655 h 1160309"/>
                <a:gd name="connsiteX5" fmla="*/ 253538 w 1014153"/>
                <a:gd name="connsiteY5" fmla="*/ 1160309 h 1160309"/>
                <a:gd name="connsiteX6" fmla="*/ 246714 w 1014153"/>
                <a:gd name="connsiteY6" fmla="*/ 513902 h 1160309"/>
                <a:gd name="connsiteX7" fmla="*/ 0 w 1014153"/>
                <a:gd name="connsiteY7" fmla="*/ 370600 h 1160309"/>
                <a:gd name="connsiteX0" fmla="*/ 0 w 993682"/>
                <a:gd name="connsiteY0" fmla="*/ 534373 h 1160309"/>
                <a:gd name="connsiteX1" fmla="*/ 459310 w 993682"/>
                <a:gd name="connsiteY1" fmla="*/ 0 h 1160309"/>
                <a:gd name="connsiteX2" fmla="*/ 993682 w 993682"/>
                <a:gd name="connsiteY2" fmla="*/ 370600 h 1160309"/>
                <a:gd name="connsiteX3" fmla="*/ 740144 w 993682"/>
                <a:gd name="connsiteY3" fmla="*/ 479783 h 1160309"/>
                <a:gd name="connsiteX4" fmla="*/ 740144 w 993682"/>
                <a:gd name="connsiteY4" fmla="*/ 1030655 h 1160309"/>
                <a:gd name="connsiteX5" fmla="*/ 233067 w 993682"/>
                <a:gd name="connsiteY5" fmla="*/ 1160309 h 1160309"/>
                <a:gd name="connsiteX6" fmla="*/ 226243 w 993682"/>
                <a:gd name="connsiteY6" fmla="*/ 513902 h 1160309"/>
                <a:gd name="connsiteX7" fmla="*/ 0 w 993682"/>
                <a:gd name="connsiteY7" fmla="*/ 534373 h 1160309"/>
                <a:gd name="connsiteX0" fmla="*/ 0 w 973210"/>
                <a:gd name="connsiteY0" fmla="*/ 534373 h 1160309"/>
                <a:gd name="connsiteX1" fmla="*/ 459310 w 973210"/>
                <a:gd name="connsiteY1" fmla="*/ 0 h 1160309"/>
                <a:gd name="connsiteX2" fmla="*/ 973210 w 973210"/>
                <a:gd name="connsiteY2" fmla="*/ 466135 h 1160309"/>
                <a:gd name="connsiteX3" fmla="*/ 740144 w 973210"/>
                <a:gd name="connsiteY3" fmla="*/ 479783 h 1160309"/>
                <a:gd name="connsiteX4" fmla="*/ 740144 w 973210"/>
                <a:gd name="connsiteY4" fmla="*/ 1030655 h 1160309"/>
                <a:gd name="connsiteX5" fmla="*/ 233067 w 973210"/>
                <a:gd name="connsiteY5" fmla="*/ 1160309 h 1160309"/>
                <a:gd name="connsiteX6" fmla="*/ 226243 w 973210"/>
                <a:gd name="connsiteY6" fmla="*/ 513902 h 1160309"/>
                <a:gd name="connsiteX7" fmla="*/ 0 w 973210"/>
                <a:gd name="connsiteY7" fmla="*/ 534373 h 1160309"/>
                <a:gd name="connsiteX0" fmla="*/ 0 w 973210"/>
                <a:gd name="connsiteY0" fmla="*/ 534373 h 1145069"/>
                <a:gd name="connsiteX1" fmla="*/ 459310 w 973210"/>
                <a:gd name="connsiteY1" fmla="*/ 0 h 1145069"/>
                <a:gd name="connsiteX2" fmla="*/ 973210 w 973210"/>
                <a:gd name="connsiteY2" fmla="*/ 466135 h 1145069"/>
                <a:gd name="connsiteX3" fmla="*/ 740144 w 973210"/>
                <a:gd name="connsiteY3" fmla="*/ 479783 h 1145069"/>
                <a:gd name="connsiteX4" fmla="*/ 740144 w 973210"/>
                <a:gd name="connsiteY4" fmla="*/ 1030655 h 1145069"/>
                <a:gd name="connsiteX5" fmla="*/ 294027 w 973210"/>
                <a:gd name="connsiteY5" fmla="*/ 1145069 h 1145069"/>
                <a:gd name="connsiteX6" fmla="*/ 226243 w 973210"/>
                <a:gd name="connsiteY6" fmla="*/ 513902 h 1145069"/>
                <a:gd name="connsiteX7" fmla="*/ 0 w 973210"/>
                <a:gd name="connsiteY7" fmla="*/ 534373 h 1145069"/>
                <a:gd name="connsiteX0" fmla="*/ 0 w 973210"/>
                <a:gd name="connsiteY0" fmla="*/ 534373 h 1145069"/>
                <a:gd name="connsiteX1" fmla="*/ 459310 w 973210"/>
                <a:gd name="connsiteY1" fmla="*/ 0 h 1145069"/>
                <a:gd name="connsiteX2" fmla="*/ 973210 w 973210"/>
                <a:gd name="connsiteY2" fmla="*/ 466135 h 1145069"/>
                <a:gd name="connsiteX3" fmla="*/ 740144 w 973210"/>
                <a:gd name="connsiteY3" fmla="*/ 479783 h 1145069"/>
                <a:gd name="connsiteX4" fmla="*/ 740144 w 973210"/>
                <a:gd name="connsiteY4" fmla="*/ 1030655 h 1145069"/>
                <a:gd name="connsiteX5" fmla="*/ 294027 w 973210"/>
                <a:gd name="connsiteY5" fmla="*/ 1145069 h 1145069"/>
                <a:gd name="connsiteX6" fmla="*/ 283393 w 973210"/>
                <a:gd name="connsiteY6" fmla="*/ 513902 h 1145069"/>
                <a:gd name="connsiteX7" fmla="*/ 0 w 973210"/>
                <a:gd name="connsiteY7" fmla="*/ 534373 h 1145069"/>
                <a:gd name="connsiteX0" fmla="*/ 0 w 973210"/>
                <a:gd name="connsiteY0" fmla="*/ 538183 h 1148879"/>
                <a:gd name="connsiteX1" fmla="*/ 501220 w 973210"/>
                <a:gd name="connsiteY1" fmla="*/ 0 h 1148879"/>
                <a:gd name="connsiteX2" fmla="*/ 973210 w 973210"/>
                <a:gd name="connsiteY2" fmla="*/ 469945 h 1148879"/>
                <a:gd name="connsiteX3" fmla="*/ 740144 w 973210"/>
                <a:gd name="connsiteY3" fmla="*/ 483593 h 1148879"/>
                <a:gd name="connsiteX4" fmla="*/ 740144 w 973210"/>
                <a:gd name="connsiteY4" fmla="*/ 1034465 h 1148879"/>
                <a:gd name="connsiteX5" fmla="*/ 294027 w 973210"/>
                <a:gd name="connsiteY5" fmla="*/ 1148879 h 1148879"/>
                <a:gd name="connsiteX6" fmla="*/ 283393 w 973210"/>
                <a:gd name="connsiteY6" fmla="*/ 517712 h 1148879"/>
                <a:gd name="connsiteX7" fmla="*/ 0 w 973210"/>
                <a:gd name="connsiteY7" fmla="*/ 538183 h 1148879"/>
                <a:gd name="connsiteX0" fmla="*/ 0 w 973210"/>
                <a:gd name="connsiteY0" fmla="*/ 534373 h 1145069"/>
                <a:gd name="connsiteX1" fmla="*/ 489790 w 973210"/>
                <a:gd name="connsiteY1" fmla="*/ 0 h 1145069"/>
                <a:gd name="connsiteX2" fmla="*/ 973210 w 973210"/>
                <a:gd name="connsiteY2" fmla="*/ 466135 h 1145069"/>
                <a:gd name="connsiteX3" fmla="*/ 740144 w 973210"/>
                <a:gd name="connsiteY3" fmla="*/ 479783 h 1145069"/>
                <a:gd name="connsiteX4" fmla="*/ 740144 w 973210"/>
                <a:gd name="connsiteY4" fmla="*/ 1030655 h 1145069"/>
                <a:gd name="connsiteX5" fmla="*/ 294027 w 973210"/>
                <a:gd name="connsiteY5" fmla="*/ 1145069 h 1145069"/>
                <a:gd name="connsiteX6" fmla="*/ 283393 w 973210"/>
                <a:gd name="connsiteY6" fmla="*/ 513902 h 1145069"/>
                <a:gd name="connsiteX7" fmla="*/ 0 w 973210"/>
                <a:gd name="connsiteY7" fmla="*/ 534373 h 1145069"/>
                <a:gd name="connsiteX0" fmla="*/ 0 w 973210"/>
                <a:gd name="connsiteY0" fmla="*/ 534373 h 1152212"/>
                <a:gd name="connsiteX1" fmla="*/ 489790 w 973210"/>
                <a:gd name="connsiteY1" fmla="*/ 0 h 1152212"/>
                <a:gd name="connsiteX2" fmla="*/ 973210 w 973210"/>
                <a:gd name="connsiteY2" fmla="*/ 466135 h 1152212"/>
                <a:gd name="connsiteX3" fmla="*/ 740144 w 973210"/>
                <a:gd name="connsiteY3" fmla="*/ 479783 h 1152212"/>
                <a:gd name="connsiteX4" fmla="*/ 740144 w 973210"/>
                <a:gd name="connsiteY4" fmla="*/ 1030655 h 1152212"/>
                <a:gd name="connsiteX5" fmla="*/ 298790 w 973210"/>
                <a:gd name="connsiteY5" fmla="*/ 1152212 h 1152212"/>
                <a:gd name="connsiteX6" fmla="*/ 283393 w 973210"/>
                <a:gd name="connsiteY6" fmla="*/ 513902 h 1152212"/>
                <a:gd name="connsiteX7" fmla="*/ 0 w 973210"/>
                <a:gd name="connsiteY7" fmla="*/ 534373 h 1152212"/>
                <a:gd name="connsiteX0" fmla="*/ 0 w 973210"/>
                <a:gd name="connsiteY0" fmla="*/ 534373 h 1152212"/>
                <a:gd name="connsiteX1" fmla="*/ 489790 w 973210"/>
                <a:gd name="connsiteY1" fmla="*/ 0 h 1152212"/>
                <a:gd name="connsiteX2" fmla="*/ 973210 w 973210"/>
                <a:gd name="connsiteY2" fmla="*/ 466135 h 1152212"/>
                <a:gd name="connsiteX3" fmla="*/ 740144 w 973210"/>
                <a:gd name="connsiteY3" fmla="*/ 479783 h 1152212"/>
                <a:gd name="connsiteX4" fmla="*/ 740144 w 973210"/>
                <a:gd name="connsiteY4" fmla="*/ 1025893 h 1152212"/>
                <a:gd name="connsiteX5" fmla="*/ 298790 w 973210"/>
                <a:gd name="connsiteY5" fmla="*/ 1152212 h 1152212"/>
                <a:gd name="connsiteX6" fmla="*/ 283393 w 973210"/>
                <a:gd name="connsiteY6" fmla="*/ 513902 h 1152212"/>
                <a:gd name="connsiteX7" fmla="*/ 0 w 973210"/>
                <a:gd name="connsiteY7" fmla="*/ 534373 h 1152212"/>
                <a:gd name="connsiteX0" fmla="*/ 0 w 1010601"/>
                <a:gd name="connsiteY0" fmla="*/ 534373 h 1152212"/>
                <a:gd name="connsiteX1" fmla="*/ 489790 w 1010601"/>
                <a:gd name="connsiteY1" fmla="*/ 0 h 1152212"/>
                <a:gd name="connsiteX2" fmla="*/ 973210 w 1010601"/>
                <a:gd name="connsiteY2" fmla="*/ 466135 h 1152212"/>
                <a:gd name="connsiteX3" fmla="*/ 740144 w 1010601"/>
                <a:gd name="connsiteY3" fmla="*/ 479783 h 1152212"/>
                <a:gd name="connsiteX4" fmla="*/ 1010601 w 1010601"/>
                <a:gd name="connsiteY4" fmla="*/ 948620 h 1152212"/>
                <a:gd name="connsiteX5" fmla="*/ 298790 w 1010601"/>
                <a:gd name="connsiteY5" fmla="*/ 1152212 h 1152212"/>
                <a:gd name="connsiteX6" fmla="*/ 283393 w 1010601"/>
                <a:gd name="connsiteY6" fmla="*/ 513902 h 1152212"/>
                <a:gd name="connsiteX7" fmla="*/ 0 w 1010601"/>
                <a:gd name="connsiteY7" fmla="*/ 534373 h 1152212"/>
                <a:gd name="connsiteX0" fmla="*/ 0 w 1120071"/>
                <a:gd name="connsiteY0" fmla="*/ 624526 h 1152212"/>
                <a:gd name="connsiteX1" fmla="*/ 599260 w 1120071"/>
                <a:gd name="connsiteY1" fmla="*/ 0 h 1152212"/>
                <a:gd name="connsiteX2" fmla="*/ 1082680 w 1120071"/>
                <a:gd name="connsiteY2" fmla="*/ 466135 h 1152212"/>
                <a:gd name="connsiteX3" fmla="*/ 849614 w 1120071"/>
                <a:gd name="connsiteY3" fmla="*/ 479783 h 1152212"/>
                <a:gd name="connsiteX4" fmla="*/ 1120071 w 1120071"/>
                <a:gd name="connsiteY4" fmla="*/ 948620 h 1152212"/>
                <a:gd name="connsiteX5" fmla="*/ 408260 w 1120071"/>
                <a:gd name="connsiteY5" fmla="*/ 1152212 h 1152212"/>
                <a:gd name="connsiteX6" fmla="*/ 392863 w 1120071"/>
                <a:gd name="connsiteY6" fmla="*/ 513902 h 1152212"/>
                <a:gd name="connsiteX7" fmla="*/ 0 w 1120071"/>
                <a:gd name="connsiteY7" fmla="*/ 624526 h 1152212"/>
                <a:gd name="connsiteX0" fmla="*/ 0 w 1120071"/>
                <a:gd name="connsiteY0" fmla="*/ 624526 h 1152212"/>
                <a:gd name="connsiteX1" fmla="*/ 599260 w 1120071"/>
                <a:gd name="connsiteY1" fmla="*/ 0 h 1152212"/>
                <a:gd name="connsiteX2" fmla="*/ 1082680 w 1120071"/>
                <a:gd name="connsiteY2" fmla="*/ 466135 h 1152212"/>
                <a:gd name="connsiteX3" fmla="*/ 849614 w 1120071"/>
                <a:gd name="connsiteY3" fmla="*/ 479783 h 1152212"/>
                <a:gd name="connsiteX4" fmla="*/ 1120071 w 1120071"/>
                <a:gd name="connsiteY4" fmla="*/ 948620 h 1152212"/>
                <a:gd name="connsiteX5" fmla="*/ 408260 w 1120071"/>
                <a:gd name="connsiteY5" fmla="*/ 1152212 h 1152212"/>
                <a:gd name="connsiteX6" fmla="*/ 238317 w 1120071"/>
                <a:gd name="connsiteY6" fmla="*/ 558978 h 1152212"/>
                <a:gd name="connsiteX7" fmla="*/ 0 w 1120071"/>
                <a:gd name="connsiteY7" fmla="*/ 624526 h 1152212"/>
                <a:gd name="connsiteX0" fmla="*/ 0 w 1120071"/>
                <a:gd name="connsiteY0" fmla="*/ 624526 h 1152212"/>
                <a:gd name="connsiteX1" fmla="*/ 599260 w 1120071"/>
                <a:gd name="connsiteY1" fmla="*/ 0 h 1152212"/>
                <a:gd name="connsiteX2" fmla="*/ 1082680 w 1120071"/>
                <a:gd name="connsiteY2" fmla="*/ 466135 h 1152212"/>
                <a:gd name="connsiteX3" fmla="*/ 849614 w 1120071"/>
                <a:gd name="connsiteY3" fmla="*/ 479783 h 1152212"/>
                <a:gd name="connsiteX4" fmla="*/ 1120071 w 1120071"/>
                <a:gd name="connsiteY4" fmla="*/ 948620 h 1152212"/>
                <a:gd name="connsiteX5" fmla="*/ 408260 w 1120071"/>
                <a:gd name="connsiteY5" fmla="*/ 1152212 h 1152212"/>
                <a:gd name="connsiteX6" fmla="*/ 238317 w 1120071"/>
                <a:gd name="connsiteY6" fmla="*/ 558978 h 1152212"/>
                <a:gd name="connsiteX7" fmla="*/ 0 w 1120071"/>
                <a:gd name="connsiteY7" fmla="*/ 624526 h 1152212"/>
                <a:gd name="connsiteX0" fmla="*/ 0 w 1120071"/>
                <a:gd name="connsiteY0" fmla="*/ 624526 h 1152212"/>
                <a:gd name="connsiteX1" fmla="*/ 599260 w 1120071"/>
                <a:gd name="connsiteY1" fmla="*/ 0 h 1152212"/>
                <a:gd name="connsiteX2" fmla="*/ 1082680 w 1120071"/>
                <a:gd name="connsiteY2" fmla="*/ 466135 h 1152212"/>
                <a:gd name="connsiteX3" fmla="*/ 849614 w 1120071"/>
                <a:gd name="connsiteY3" fmla="*/ 479783 h 1152212"/>
                <a:gd name="connsiteX4" fmla="*/ 1120071 w 1120071"/>
                <a:gd name="connsiteY4" fmla="*/ 948620 h 1152212"/>
                <a:gd name="connsiteX5" fmla="*/ 408260 w 1120071"/>
                <a:gd name="connsiteY5" fmla="*/ 1152212 h 1152212"/>
                <a:gd name="connsiteX6" fmla="*/ 238317 w 1120071"/>
                <a:gd name="connsiteY6" fmla="*/ 558978 h 1152212"/>
                <a:gd name="connsiteX7" fmla="*/ 0 w 1120071"/>
                <a:gd name="connsiteY7" fmla="*/ 624526 h 1152212"/>
                <a:gd name="connsiteX0" fmla="*/ 0 w 1120071"/>
                <a:gd name="connsiteY0" fmla="*/ 624526 h 1152212"/>
                <a:gd name="connsiteX1" fmla="*/ 599260 w 1120071"/>
                <a:gd name="connsiteY1" fmla="*/ 0 h 1152212"/>
                <a:gd name="connsiteX2" fmla="*/ 1082680 w 1120071"/>
                <a:gd name="connsiteY2" fmla="*/ 466135 h 1152212"/>
                <a:gd name="connsiteX3" fmla="*/ 843175 w 1120071"/>
                <a:gd name="connsiteY3" fmla="*/ 441146 h 1152212"/>
                <a:gd name="connsiteX4" fmla="*/ 1120071 w 1120071"/>
                <a:gd name="connsiteY4" fmla="*/ 948620 h 1152212"/>
                <a:gd name="connsiteX5" fmla="*/ 408260 w 1120071"/>
                <a:gd name="connsiteY5" fmla="*/ 1152212 h 1152212"/>
                <a:gd name="connsiteX6" fmla="*/ 238317 w 1120071"/>
                <a:gd name="connsiteY6" fmla="*/ 558978 h 1152212"/>
                <a:gd name="connsiteX7" fmla="*/ 0 w 1120071"/>
                <a:gd name="connsiteY7" fmla="*/ 624526 h 1152212"/>
                <a:gd name="connsiteX0" fmla="*/ 0 w 1120071"/>
                <a:gd name="connsiteY0" fmla="*/ 624526 h 1152212"/>
                <a:gd name="connsiteX1" fmla="*/ 599260 w 1120071"/>
                <a:gd name="connsiteY1" fmla="*/ 0 h 1152212"/>
                <a:gd name="connsiteX2" fmla="*/ 1056922 w 1120071"/>
                <a:gd name="connsiteY2" fmla="*/ 388862 h 1152212"/>
                <a:gd name="connsiteX3" fmla="*/ 843175 w 1120071"/>
                <a:gd name="connsiteY3" fmla="*/ 441146 h 1152212"/>
                <a:gd name="connsiteX4" fmla="*/ 1120071 w 1120071"/>
                <a:gd name="connsiteY4" fmla="*/ 948620 h 1152212"/>
                <a:gd name="connsiteX5" fmla="*/ 408260 w 1120071"/>
                <a:gd name="connsiteY5" fmla="*/ 1152212 h 1152212"/>
                <a:gd name="connsiteX6" fmla="*/ 238317 w 1120071"/>
                <a:gd name="connsiteY6" fmla="*/ 558978 h 1152212"/>
                <a:gd name="connsiteX7" fmla="*/ 0 w 1120071"/>
                <a:gd name="connsiteY7" fmla="*/ 624526 h 1152212"/>
                <a:gd name="connsiteX0" fmla="*/ 0 w 1120071"/>
                <a:gd name="connsiteY0" fmla="*/ 624526 h 1152212"/>
                <a:gd name="connsiteX1" fmla="*/ 599260 w 1120071"/>
                <a:gd name="connsiteY1" fmla="*/ 0 h 1152212"/>
                <a:gd name="connsiteX2" fmla="*/ 1056922 w 1120071"/>
                <a:gd name="connsiteY2" fmla="*/ 388862 h 1152212"/>
                <a:gd name="connsiteX3" fmla="*/ 862493 w 1120071"/>
                <a:gd name="connsiteY3" fmla="*/ 441146 h 1152212"/>
                <a:gd name="connsiteX4" fmla="*/ 1120071 w 1120071"/>
                <a:gd name="connsiteY4" fmla="*/ 948620 h 1152212"/>
                <a:gd name="connsiteX5" fmla="*/ 408260 w 1120071"/>
                <a:gd name="connsiteY5" fmla="*/ 1152212 h 1152212"/>
                <a:gd name="connsiteX6" fmla="*/ 238317 w 1120071"/>
                <a:gd name="connsiteY6" fmla="*/ 558978 h 1152212"/>
                <a:gd name="connsiteX7" fmla="*/ 0 w 1120071"/>
                <a:gd name="connsiteY7" fmla="*/ 624526 h 1152212"/>
                <a:gd name="connsiteX0" fmla="*/ 0 w 1120071"/>
                <a:gd name="connsiteY0" fmla="*/ 894982 h 1422668"/>
                <a:gd name="connsiteX1" fmla="*/ 245091 w 1120071"/>
                <a:gd name="connsiteY1" fmla="*/ 0 h 1422668"/>
                <a:gd name="connsiteX2" fmla="*/ 1056922 w 1120071"/>
                <a:gd name="connsiteY2" fmla="*/ 659318 h 1422668"/>
                <a:gd name="connsiteX3" fmla="*/ 862493 w 1120071"/>
                <a:gd name="connsiteY3" fmla="*/ 711602 h 1422668"/>
                <a:gd name="connsiteX4" fmla="*/ 1120071 w 1120071"/>
                <a:gd name="connsiteY4" fmla="*/ 1219076 h 1422668"/>
                <a:gd name="connsiteX5" fmla="*/ 408260 w 1120071"/>
                <a:gd name="connsiteY5" fmla="*/ 1422668 h 1422668"/>
                <a:gd name="connsiteX6" fmla="*/ 238317 w 1120071"/>
                <a:gd name="connsiteY6" fmla="*/ 829434 h 1422668"/>
                <a:gd name="connsiteX7" fmla="*/ 0 w 1120071"/>
                <a:gd name="connsiteY7" fmla="*/ 894982 h 1422668"/>
                <a:gd name="connsiteX0" fmla="*/ 0 w 1295169"/>
                <a:gd name="connsiteY0" fmla="*/ 1089535 h 1422668"/>
                <a:gd name="connsiteX1" fmla="*/ 420189 w 1295169"/>
                <a:gd name="connsiteY1" fmla="*/ 0 h 1422668"/>
                <a:gd name="connsiteX2" fmla="*/ 1232020 w 1295169"/>
                <a:gd name="connsiteY2" fmla="*/ 659318 h 1422668"/>
                <a:gd name="connsiteX3" fmla="*/ 1037591 w 1295169"/>
                <a:gd name="connsiteY3" fmla="*/ 711602 h 1422668"/>
                <a:gd name="connsiteX4" fmla="*/ 1295169 w 1295169"/>
                <a:gd name="connsiteY4" fmla="*/ 1219076 h 1422668"/>
                <a:gd name="connsiteX5" fmla="*/ 583358 w 1295169"/>
                <a:gd name="connsiteY5" fmla="*/ 1422668 h 1422668"/>
                <a:gd name="connsiteX6" fmla="*/ 413415 w 1295169"/>
                <a:gd name="connsiteY6" fmla="*/ 829434 h 1422668"/>
                <a:gd name="connsiteX7" fmla="*/ 0 w 1295169"/>
                <a:gd name="connsiteY7" fmla="*/ 1089535 h 1422668"/>
                <a:gd name="connsiteX0" fmla="*/ 0 w 1295169"/>
                <a:gd name="connsiteY0" fmla="*/ 1089535 h 1422668"/>
                <a:gd name="connsiteX1" fmla="*/ 420189 w 1295169"/>
                <a:gd name="connsiteY1" fmla="*/ 0 h 1422668"/>
                <a:gd name="connsiteX2" fmla="*/ 1232020 w 1295169"/>
                <a:gd name="connsiteY2" fmla="*/ 659318 h 1422668"/>
                <a:gd name="connsiteX3" fmla="*/ 1037591 w 1295169"/>
                <a:gd name="connsiteY3" fmla="*/ 711602 h 1422668"/>
                <a:gd name="connsiteX4" fmla="*/ 1295169 w 1295169"/>
                <a:gd name="connsiteY4" fmla="*/ 1219076 h 1422668"/>
                <a:gd name="connsiteX5" fmla="*/ 583358 w 1295169"/>
                <a:gd name="connsiteY5" fmla="*/ 1422668 h 1422668"/>
                <a:gd name="connsiteX6" fmla="*/ 189679 w 1295169"/>
                <a:gd name="connsiteY6" fmla="*/ 1028851 h 1422668"/>
                <a:gd name="connsiteX7" fmla="*/ 0 w 1295169"/>
                <a:gd name="connsiteY7" fmla="*/ 1089535 h 1422668"/>
                <a:gd name="connsiteX0" fmla="*/ 0 w 1295169"/>
                <a:gd name="connsiteY0" fmla="*/ 1089535 h 1422668"/>
                <a:gd name="connsiteX1" fmla="*/ 420189 w 1295169"/>
                <a:gd name="connsiteY1" fmla="*/ 0 h 1422668"/>
                <a:gd name="connsiteX2" fmla="*/ 1232020 w 1295169"/>
                <a:gd name="connsiteY2" fmla="*/ 659318 h 1422668"/>
                <a:gd name="connsiteX3" fmla="*/ 774945 w 1295169"/>
                <a:gd name="connsiteY3" fmla="*/ 862380 h 1422668"/>
                <a:gd name="connsiteX4" fmla="*/ 1295169 w 1295169"/>
                <a:gd name="connsiteY4" fmla="*/ 1219076 h 1422668"/>
                <a:gd name="connsiteX5" fmla="*/ 583358 w 1295169"/>
                <a:gd name="connsiteY5" fmla="*/ 1422668 h 1422668"/>
                <a:gd name="connsiteX6" fmla="*/ 189679 w 1295169"/>
                <a:gd name="connsiteY6" fmla="*/ 1028851 h 1422668"/>
                <a:gd name="connsiteX7" fmla="*/ 0 w 1295169"/>
                <a:gd name="connsiteY7" fmla="*/ 1089535 h 1422668"/>
                <a:gd name="connsiteX0" fmla="*/ 0 w 1295169"/>
                <a:gd name="connsiteY0" fmla="*/ 1089535 h 1422668"/>
                <a:gd name="connsiteX1" fmla="*/ 420189 w 1295169"/>
                <a:gd name="connsiteY1" fmla="*/ 0 h 1422668"/>
                <a:gd name="connsiteX2" fmla="*/ 896415 w 1295169"/>
                <a:gd name="connsiteY2" fmla="*/ 800369 h 1422668"/>
                <a:gd name="connsiteX3" fmla="*/ 774945 w 1295169"/>
                <a:gd name="connsiteY3" fmla="*/ 862380 h 1422668"/>
                <a:gd name="connsiteX4" fmla="*/ 1295169 w 1295169"/>
                <a:gd name="connsiteY4" fmla="*/ 1219076 h 1422668"/>
                <a:gd name="connsiteX5" fmla="*/ 583358 w 1295169"/>
                <a:gd name="connsiteY5" fmla="*/ 1422668 h 1422668"/>
                <a:gd name="connsiteX6" fmla="*/ 189679 w 1295169"/>
                <a:gd name="connsiteY6" fmla="*/ 1028851 h 1422668"/>
                <a:gd name="connsiteX7" fmla="*/ 0 w 1295169"/>
                <a:gd name="connsiteY7" fmla="*/ 1089535 h 1422668"/>
                <a:gd name="connsiteX0" fmla="*/ 75922 w 1371091"/>
                <a:gd name="connsiteY0" fmla="*/ 535059 h 868192"/>
                <a:gd name="connsiteX1" fmla="*/ 0 w 1371091"/>
                <a:gd name="connsiteY1" fmla="*/ 0 h 868192"/>
                <a:gd name="connsiteX2" fmla="*/ 972337 w 1371091"/>
                <a:gd name="connsiteY2" fmla="*/ 245893 h 868192"/>
                <a:gd name="connsiteX3" fmla="*/ 850867 w 1371091"/>
                <a:gd name="connsiteY3" fmla="*/ 307904 h 868192"/>
                <a:gd name="connsiteX4" fmla="*/ 1371091 w 1371091"/>
                <a:gd name="connsiteY4" fmla="*/ 664600 h 868192"/>
                <a:gd name="connsiteX5" fmla="*/ 659280 w 1371091"/>
                <a:gd name="connsiteY5" fmla="*/ 868192 h 868192"/>
                <a:gd name="connsiteX6" fmla="*/ 265601 w 1371091"/>
                <a:gd name="connsiteY6" fmla="*/ 474375 h 868192"/>
                <a:gd name="connsiteX7" fmla="*/ 75922 w 1371091"/>
                <a:gd name="connsiteY7" fmla="*/ 535059 h 868192"/>
                <a:gd name="connsiteX0" fmla="*/ 75922 w 1371091"/>
                <a:gd name="connsiteY0" fmla="*/ 549650 h 882783"/>
                <a:gd name="connsiteX1" fmla="*/ 0 w 1371091"/>
                <a:gd name="connsiteY1" fmla="*/ 0 h 882783"/>
                <a:gd name="connsiteX2" fmla="*/ 972337 w 1371091"/>
                <a:gd name="connsiteY2" fmla="*/ 260484 h 882783"/>
                <a:gd name="connsiteX3" fmla="*/ 850867 w 1371091"/>
                <a:gd name="connsiteY3" fmla="*/ 322495 h 882783"/>
                <a:gd name="connsiteX4" fmla="*/ 1371091 w 1371091"/>
                <a:gd name="connsiteY4" fmla="*/ 679191 h 882783"/>
                <a:gd name="connsiteX5" fmla="*/ 659280 w 1371091"/>
                <a:gd name="connsiteY5" fmla="*/ 882783 h 882783"/>
                <a:gd name="connsiteX6" fmla="*/ 265601 w 1371091"/>
                <a:gd name="connsiteY6" fmla="*/ 488966 h 882783"/>
                <a:gd name="connsiteX7" fmla="*/ 75922 w 1371091"/>
                <a:gd name="connsiteY7" fmla="*/ 549650 h 882783"/>
                <a:gd name="connsiteX0" fmla="*/ 75922 w 1371091"/>
                <a:gd name="connsiteY0" fmla="*/ 549650 h 882783"/>
                <a:gd name="connsiteX1" fmla="*/ 0 w 1371091"/>
                <a:gd name="connsiteY1" fmla="*/ 0 h 882783"/>
                <a:gd name="connsiteX2" fmla="*/ 972337 w 1371091"/>
                <a:gd name="connsiteY2" fmla="*/ 260484 h 882783"/>
                <a:gd name="connsiteX3" fmla="*/ 850867 w 1371091"/>
                <a:gd name="connsiteY3" fmla="*/ 322495 h 882783"/>
                <a:gd name="connsiteX4" fmla="*/ 1371091 w 1371091"/>
                <a:gd name="connsiteY4" fmla="*/ 679191 h 882783"/>
                <a:gd name="connsiteX5" fmla="*/ 659280 w 1371091"/>
                <a:gd name="connsiteY5" fmla="*/ 882783 h 882783"/>
                <a:gd name="connsiteX6" fmla="*/ 260738 w 1371091"/>
                <a:gd name="connsiteY6" fmla="*/ 493830 h 882783"/>
                <a:gd name="connsiteX7" fmla="*/ 75922 w 1371091"/>
                <a:gd name="connsiteY7" fmla="*/ 549650 h 882783"/>
                <a:gd name="connsiteX0" fmla="*/ 75922 w 1371091"/>
                <a:gd name="connsiteY0" fmla="*/ 549650 h 882783"/>
                <a:gd name="connsiteX1" fmla="*/ 0 w 1371091"/>
                <a:gd name="connsiteY1" fmla="*/ 0 h 882783"/>
                <a:gd name="connsiteX2" fmla="*/ 972337 w 1371091"/>
                <a:gd name="connsiteY2" fmla="*/ 260484 h 882783"/>
                <a:gd name="connsiteX3" fmla="*/ 850867 w 1371091"/>
                <a:gd name="connsiteY3" fmla="*/ 322495 h 882783"/>
                <a:gd name="connsiteX4" fmla="*/ 1371091 w 1371091"/>
                <a:gd name="connsiteY4" fmla="*/ 679191 h 882783"/>
                <a:gd name="connsiteX5" fmla="*/ 659280 w 1371091"/>
                <a:gd name="connsiteY5" fmla="*/ 882783 h 882783"/>
                <a:gd name="connsiteX6" fmla="*/ 260738 w 1371091"/>
                <a:gd name="connsiteY6" fmla="*/ 493830 h 882783"/>
                <a:gd name="connsiteX7" fmla="*/ 75922 w 1371091"/>
                <a:gd name="connsiteY7" fmla="*/ 549650 h 8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1091" h="882783">
                  <a:moveTo>
                    <a:pt x="75922" y="549650"/>
                  </a:moveTo>
                  <a:lnTo>
                    <a:pt x="0" y="0"/>
                  </a:lnTo>
                  <a:lnTo>
                    <a:pt x="972337" y="260484"/>
                  </a:lnTo>
                  <a:lnTo>
                    <a:pt x="850867" y="322495"/>
                  </a:lnTo>
                  <a:lnTo>
                    <a:pt x="1371091" y="679191"/>
                  </a:lnTo>
                  <a:lnTo>
                    <a:pt x="659280" y="882783"/>
                  </a:lnTo>
                  <a:cubicBezTo>
                    <a:pt x="644126" y="841178"/>
                    <a:pt x="271028" y="515705"/>
                    <a:pt x="260738" y="493830"/>
                  </a:cubicBezTo>
                  <a:lnTo>
                    <a:pt x="75922" y="54965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63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0432869" y="5304710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Monolith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0432868" y="3911943"/>
            <a:ext cx="160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Microservice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0432869" y="2514048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Serverless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802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47675"/>
            <a:ext cx="10572750" cy="969963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847" y="0"/>
            <a:ext cx="79148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996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(GO)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Lambda’s operate off of handlers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Access to all other AWS Services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Max 300 seconds (default 3)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Stateless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162" y="9664"/>
            <a:ext cx="5160588" cy="680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30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Scenario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89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YO!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18712" y="2222287"/>
            <a:ext cx="10554574" cy="363651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Build an app backend that does the following</a:t>
            </a:r>
          </a:p>
          <a:p>
            <a:pPr lvl="1"/>
            <a:r>
              <a:rPr lang="en-US" dirty="0" smtClean="0"/>
              <a:t>Creates Users</a:t>
            </a:r>
          </a:p>
          <a:p>
            <a:pPr lvl="1"/>
            <a:r>
              <a:rPr lang="en-US" dirty="0" smtClean="0"/>
              <a:t>Send a YO to a user</a:t>
            </a:r>
          </a:p>
          <a:p>
            <a:pPr lvl="1"/>
            <a:r>
              <a:rPr lang="en-US" dirty="0" smtClean="0"/>
              <a:t>Log that a message was sent</a:t>
            </a:r>
          </a:p>
          <a:p>
            <a:endParaRPr lang="en-US" dirty="0"/>
          </a:p>
        </p:txBody>
      </p:sp>
      <p:pic>
        <p:nvPicPr>
          <p:cNvPr id="2050" name="Picture 2" descr="Image result for business analy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824" y="3019531"/>
            <a:ext cx="466725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044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your tech stack </a:t>
            </a:r>
            <a:r>
              <a:rPr lang="en-US" dirty="0" err="1" smtClean="0"/>
              <a:t>brah</a:t>
            </a:r>
            <a:r>
              <a:rPr lang="en-US" dirty="0" smtClean="0"/>
              <a:t>?!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18712" y="2222287"/>
            <a:ext cx="5878179" cy="363651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One team likes Node</a:t>
            </a:r>
          </a:p>
          <a:p>
            <a:r>
              <a:rPr lang="en-US" dirty="0" smtClean="0"/>
              <a:t>One team likes GO</a:t>
            </a:r>
          </a:p>
          <a:p>
            <a:endParaRPr lang="en-US" dirty="0"/>
          </a:p>
          <a:p>
            <a:r>
              <a:rPr lang="en-US" dirty="0" smtClean="0"/>
              <a:t>No one wants to pay for multiple hosting environments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873" y="3686038"/>
            <a:ext cx="4525748" cy="240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28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YO! Application</a:t>
            </a:r>
            <a:endParaRPr lang="en-US" dirty="0"/>
          </a:p>
        </p:txBody>
      </p:sp>
      <p:pic>
        <p:nvPicPr>
          <p:cNvPr id="5122" name="Picture 2" descr="Image result for aws iot butt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205" y="2933337"/>
            <a:ext cx="1115967" cy="1115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postm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597" y="4990215"/>
            <a:ext cx="1149575" cy="114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aws lamb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691" y="4049304"/>
            <a:ext cx="1388616" cy="138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Elbow Connector 3"/>
          <p:cNvCxnSpPr>
            <a:endCxn id="5" idx="1"/>
          </p:cNvCxnSpPr>
          <p:nvPr/>
        </p:nvCxnSpPr>
        <p:spPr>
          <a:xfrm>
            <a:off x="2629989" y="3486700"/>
            <a:ext cx="2771702" cy="1256912"/>
          </a:xfrm>
          <a:prstGeom prst="bentConnector3">
            <a:avLst>
              <a:gd name="adj1" fmla="val 48114"/>
            </a:avLst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5124" idx="3"/>
            <a:endCxn id="5" idx="1"/>
          </p:cNvCxnSpPr>
          <p:nvPr/>
        </p:nvCxnSpPr>
        <p:spPr>
          <a:xfrm flipV="1">
            <a:off x="2544172" y="4743612"/>
            <a:ext cx="2857519" cy="821391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8743" y="4025912"/>
            <a:ext cx="1412008" cy="1412008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5" idx="3"/>
            <a:endCxn id="8" idx="1"/>
          </p:cNvCxnSpPr>
          <p:nvPr/>
        </p:nvCxnSpPr>
        <p:spPr>
          <a:xfrm flipV="1">
            <a:off x="6790307" y="4731916"/>
            <a:ext cx="1608436" cy="1169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285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384</TotalTime>
  <Words>232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Courier New</vt:lpstr>
      <vt:lpstr>Wingdings 2</vt:lpstr>
      <vt:lpstr>Quotable</vt:lpstr>
      <vt:lpstr>AWS Lambda </vt:lpstr>
      <vt:lpstr>AWS Scripts*</vt:lpstr>
      <vt:lpstr>Comparison of Options</vt:lpstr>
      <vt:lpstr>Architecture</vt:lpstr>
      <vt:lpstr>Example (GO)</vt:lpstr>
      <vt:lpstr>Real World Scenario</vt:lpstr>
      <vt:lpstr>YO!</vt:lpstr>
      <vt:lpstr>What’s your tech stack brah?!</vt:lpstr>
      <vt:lpstr>YO! Application</vt:lpstr>
      <vt:lpstr>Show me the code</vt:lpstr>
      <vt:lpstr>Questions?</vt:lpstr>
    </vt:vector>
  </TitlesOfParts>
  <Company>Ultimate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Lambda</dc:title>
  <dc:creator>Joseph Cutrono</dc:creator>
  <cp:lastModifiedBy>Joseph Cutrono</cp:lastModifiedBy>
  <cp:revision>14</cp:revision>
  <dcterms:created xsi:type="dcterms:W3CDTF">2018-05-10T15:14:23Z</dcterms:created>
  <dcterms:modified xsi:type="dcterms:W3CDTF">2018-05-10T21:39:04Z</dcterms:modified>
</cp:coreProperties>
</file>