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6" r:id="rId7"/>
    <p:sldId id="270" r:id="rId8"/>
    <p:sldId id="272" r:id="rId9"/>
    <p:sldId id="276" r:id="rId10"/>
    <p:sldId id="277" r:id="rId11"/>
    <p:sldId id="278" r:id="rId12"/>
    <p:sldId id="269" r:id="rId13"/>
    <p:sldId id="267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err="1"/>
            <a:t>Blockchain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err="1"/>
            <a:t>Coinbase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err="1"/>
            <a:t>Ethereum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IBM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Blockchain</a:t>
          </a:r>
          <a:endParaRPr lang="en-US" sz="2900" kern="1200" dirty="0"/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Coinbase</a:t>
          </a:r>
          <a:endParaRPr lang="en-US" sz="2900" kern="120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Ethereum</a:t>
          </a:r>
          <a:endParaRPr lang="en-US" sz="2900" kern="120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IBM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asswordsgenerator.net/sha256-hash-generat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Unmasking </a:t>
            </a:r>
            <a:r>
              <a:rPr lang="en-US" dirty="0" err="1"/>
              <a:t>Blockchain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Cutrono</a:t>
            </a:r>
          </a:p>
          <a:p>
            <a:r>
              <a:rPr lang="en-US" dirty="0"/>
              <a:t>Ultimate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First bullet point here</a:t>
            </a:r>
          </a:p>
          <a:p>
            <a:r>
              <a:rPr dirty="0"/>
              <a:t>Second bullet point here</a:t>
            </a:r>
          </a:p>
          <a:p>
            <a:r>
              <a:rPr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Blockchain vs Distributed Ledger -&gt; Xerox vs Copy</a:t>
            </a:r>
          </a:p>
          <a:p>
            <a:r>
              <a:rPr lang="en-US" dirty="0"/>
              <a:t>Hashing -&gt; </a:t>
            </a:r>
            <a:r>
              <a:rPr lang="en-US" dirty="0">
                <a:hlinkClick r:id="rId2"/>
              </a:rPr>
              <a:t>E365CD9C617713A54C6455F9D8998BA16E81E5078585F33A2DDCA8F03A3E8593</a:t>
            </a:r>
            <a:endParaRPr lang="en-US" dirty="0"/>
          </a:p>
          <a:p>
            <a:endParaRPr dirty="0"/>
          </a:p>
        </p:txBody>
      </p:sp>
      <p:pic>
        <p:nvPicPr>
          <p:cNvPr id="5" name="Picture 2" descr="Image result for balancing check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33500"/>
            <a:ext cx="3943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524000" y="17526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Ledger</a:t>
            </a:r>
          </a:p>
          <a:p>
            <a:pPr lvl="1"/>
            <a:r>
              <a:rPr lang="en-US" dirty="0"/>
              <a:t>is the principal book or computer file for recording and totaling economic transactions measured in terms of a monetary unit of account by account type, with debits and credits in separate columns and a beginning monetary balance and ending monetary balance for each account.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40386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~~~~~~~~~~~~~~~~~~~~~~~~~~~~~~~~~~~~~~~~~~~~~~~~~~~~~~~~~~~~~~~~~~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should I invest in… (</a:t>
            </a:r>
            <a:r>
              <a:rPr lang="en-US" dirty="0" err="1"/>
              <a:t>smh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81200"/>
            <a:ext cx="9144000" cy="205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4648200"/>
            <a:ext cx="9144000" cy="16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Cryptocurrency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naïve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AB3B2-267B-4B11-80F9-1EEB42B6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85426"/>
            <a:ext cx="7286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addBlock</a:t>
            </a:r>
            <a:r>
              <a:rPr lang="en-US" dirty="0"/>
              <a:t> – insert a new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F3956-D3E9-47ED-A35E-98D54B22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819400"/>
            <a:ext cx="7934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validateChain</a:t>
            </a:r>
            <a:r>
              <a:rPr lang="en-US" dirty="0"/>
              <a:t> – given the set of blocks, ensure we compute the same hash*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Important to note we start at the beginning of the chain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88A97-6F2D-407F-B653-0232FE92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438400"/>
            <a:ext cx="10953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3…2…1…ACTION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EAEF93B-0F9E-4666-864F-D117EBAA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1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API’s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48937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5892</TotalTime>
  <Words>206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Unmasking Blockchain</vt:lpstr>
      <vt:lpstr>Terminology</vt:lpstr>
      <vt:lpstr>So which should I invest in… (smh)</vt:lpstr>
      <vt:lpstr>Example: Cryptocurrency</vt:lpstr>
      <vt:lpstr>DDD approach for Cryptocurrency</vt:lpstr>
      <vt:lpstr>DDD approach for Cryptocurrency</vt:lpstr>
      <vt:lpstr>DDD approach for Cryptocurrency</vt:lpstr>
      <vt:lpstr>3…2…1…ACTION</vt:lpstr>
      <vt:lpstr>Public API’s</vt:lpstr>
      <vt:lpstr>API’s</vt:lpstr>
      <vt:lpstr>Add a Slide Title - 2</vt:lpstr>
      <vt:lpstr>PowerPoint Presentation</vt:lpstr>
      <vt:lpstr>Add a Slide Title - 4</vt:lpstr>
      <vt:lpstr>Add a Slide Title - 5</vt:lpstr>
    </vt:vector>
  </TitlesOfParts>
  <Company>Ultimate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Unmasking Blockchain</dc:title>
  <dc:creator>Joseph Cutrono</dc:creator>
  <cp:lastModifiedBy>Cutrono, Stacy Edyth</cp:lastModifiedBy>
  <cp:revision>14</cp:revision>
  <dcterms:created xsi:type="dcterms:W3CDTF">2018-02-19T21:44:06Z</dcterms:created>
  <dcterms:modified xsi:type="dcterms:W3CDTF">2018-02-25T21:45:18Z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