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86" r:id="rId8"/>
    <p:sldId id="272" r:id="rId9"/>
    <p:sldId id="276" r:id="rId10"/>
    <p:sldId id="277" r:id="rId11"/>
    <p:sldId id="287" r:id="rId12"/>
    <p:sldId id="288" r:id="rId13"/>
    <p:sldId id="289" r:id="rId14"/>
    <p:sldId id="290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kku.viewdocs.io/dokku/" TargetMode="External"/><Relationship Id="rId2" Type="http://schemas.openxmlformats.org/officeDocument/2006/relationships/hyperlink" Target="https://www.expeditedssl.com/aws-in-plain-engli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CLI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Cutrono</a:t>
            </a:r>
          </a:p>
          <a:p>
            <a:r>
              <a:rPr lang="en-US" dirty="0"/>
              <a:t>Ultimate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URLs / DNS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19400"/>
            <a:ext cx="11430000" cy="27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9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 down old instance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" y="2667000"/>
            <a:ext cx="120896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3…2…1…ACTION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EAEF93B-0F9E-4666-864F-D117EBAA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1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https://github.com/jcutrono/leanledger</a:t>
            </a:r>
            <a:endParaRPr dirty="0"/>
          </a:p>
        </p:txBody>
      </p:sp>
      <p:pic>
        <p:nvPicPr>
          <p:cNvPr id="2050" name="Picture 2" descr="Image result for kilimanjaro">
            <a:extLst>
              <a:ext uri="{FF2B5EF4-FFF2-40B4-BE49-F238E27FC236}">
                <a16:creationId xmlns:a16="http://schemas.microsoft.com/office/drawing/2014/main" id="{366D938B-155C-4A1C-A808-53B097AF5DC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r="99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– </a:t>
            </a:r>
            <a:r>
              <a:rPr lang="en-US" dirty="0"/>
              <a:t>Amazon Virtual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S3 - </a:t>
            </a:r>
            <a:r>
              <a:rPr lang="en-US" dirty="0"/>
              <a:t>Amazon Unlimited FTP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IAM - </a:t>
            </a:r>
            <a:r>
              <a:rPr lang="en-US" dirty="0"/>
              <a:t>Users, Keys and Certs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www.expeditedssl.com/aws-in-plain-english</a:t>
            </a:r>
            <a:endParaRPr lang="en-US" dirty="0" smtClean="0"/>
          </a:p>
          <a:p>
            <a:r>
              <a:rPr lang="en-US" dirty="0" smtClean="0"/>
              <a:t>AWS-CLI – Command Line Interface for issuing AWS service requests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Dokku</a:t>
            </a:r>
            <a:r>
              <a:rPr lang="en-US" dirty="0" smtClean="0"/>
              <a:t> - </a:t>
            </a:r>
            <a:r>
              <a:rPr lang="en-US" dirty="0"/>
              <a:t>The smallest PaaS implementation you've ever seen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524000" y="17526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23" y="457200"/>
            <a:ext cx="9144000" cy="1143000"/>
          </a:xfrm>
        </p:spPr>
        <p:txBody>
          <a:bodyPr/>
          <a:lstStyle/>
          <a:p>
            <a:r>
              <a:rPr lang="en-US" dirty="0" smtClean="0"/>
              <a:t>Blue Green Deployments</a:t>
            </a:r>
            <a:endParaRPr dirty="0"/>
          </a:p>
        </p:txBody>
      </p:sp>
      <p:pic>
        <p:nvPicPr>
          <p:cNvPr id="1026" name="Picture 2" descr="Image result for blue green deploy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75" y="2133600"/>
            <a:ext cx="1026049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deployment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new EC2 instance</a:t>
            </a:r>
          </a:p>
          <a:p>
            <a:r>
              <a:rPr lang="en-US" dirty="0" smtClean="0"/>
              <a:t>Install PaaS</a:t>
            </a:r>
          </a:p>
          <a:p>
            <a:r>
              <a:rPr lang="en-US" dirty="0" smtClean="0"/>
              <a:t>Deploy code</a:t>
            </a:r>
          </a:p>
          <a:p>
            <a:r>
              <a:rPr lang="en-US" dirty="0" smtClean="0"/>
              <a:t>Backup and Migrate data</a:t>
            </a:r>
          </a:p>
          <a:p>
            <a:r>
              <a:rPr lang="en-US" dirty="0" smtClean="0"/>
              <a:t>Setup URLs / DNS</a:t>
            </a:r>
          </a:p>
          <a:p>
            <a:r>
              <a:rPr lang="en-US" dirty="0" smtClean="0"/>
              <a:t>Tear down old instance</a:t>
            </a:r>
          </a:p>
          <a:p>
            <a:r>
              <a:rPr lang="en-US" dirty="0" smtClean="0"/>
              <a:t>Drink</a:t>
            </a:r>
            <a:endParaRPr lang="en-US" dirty="0"/>
          </a:p>
          <a:p>
            <a:endParaRPr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524000" y="17526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EC2 instance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2438400"/>
            <a:ext cx="1150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5" y="2286000"/>
            <a:ext cx="1106223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code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9677400" cy="13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(and </a:t>
            </a:r>
            <a:r>
              <a:rPr lang="en-US" dirty="0"/>
              <a:t>Migrate </a:t>
            </a:r>
            <a:r>
              <a:rPr lang="en-US" dirty="0" smtClean="0"/>
              <a:t>data)</a:t>
            </a: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" y="1828800"/>
            <a:ext cx="12002042" cy="33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(Backup) and </a:t>
            </a:r>
            <a:r>
              <a:rPr lang="en-US" dirty="0"/>
              <a:t>Migrate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7" y="2419305"/>
            <a:ext cx="9836545" cy="34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256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6800</TotalTime>
  <Words>109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AWS CLI</vt:lpstr>
      <vt:lpstr>Terminology</vt:lpstr>
      <vt:lpstr>Blue Green Deployments</vt:lpstr>
      <vt:lpstr>Steps in deployment</vt:lpstr>
      <vt:lpstr>Create new EC2 instance</vt:lpstr>
      <vt:lpstr>Install PaaS</vt:lpstr>
      <vt:lpstr>Deploy code</vt:lpstr>
      <vt:lpstr>Backup (and Migrate data)</vt:lpstr>
      <vt:lpstr>(Backup) and Migrate data</vt:lpstr>
      <vt:lpstr>Setup URLs / DNS</vt:lpstr>
      <vt:lpstr>Tear down old instance</vt:lpstr>
      <vt:lpstr>3…2…1…ACTION</vt:lpstr>
      <vt:lpstr>Questions…</vt:lpstr>
    </vt:vector>
  </TitlesOfParts>
  <Company>Ultimate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Blockchain</dc:title>
  <dc:creator>Joseph Cutrono</dc:creator>
  <cp:lastModifiedBy>Joseph Cutrono</cp:lastModifiedBy>
  <cp:revision>27</cp:revision>
  <dcterms:created xsi:type="dcterms:W3CDTF">2018-02-19T21:44:06Z</dcterms:created>
  <dcterms:modified xsi:type="dcterms:W3CDTF">2018-03-29T18:30:08Z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