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6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4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9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48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1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9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8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9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0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3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EE0F-3AF3-4FD1-8973-88BD5C4F6AA2}" type="datetimeFigureOut">
              <a:rPr lang="es-ES" smtClean="0"/>
              <a:t>16/06/2019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033E-909B-4FD3-BEC7-BB7BA46BD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5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9550"/>
            <a:ext cx="117919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57175"/>
            <a:ext cx="104203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409575"/>
            <a:ext cx="11863387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8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66700"/>
            <a:ext cx="1082040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7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" y="223837"/>
            <a:ext cx="11834813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1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66700"/>
            <a:ext cx="114204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46062"/>
            <a:ext cx="113157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309562"/>
            <a:ext cx="11277601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95275"/>
            <a:ext cx="118967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6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00037"/>
            <a:ext cx="111379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58762"/>
            <a:ext cx="10606087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00037"/>
            <a:ext cx="105251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Dany Sus Grz</dc:creator>
  <cp:lastModifiedBy>Dany Sus Grz</cp:lastModifiedBy>
  <cp:revision>1</cp:revision>
  <dcterms:created xsi:type="dcterms:W3CDTF">2019-06-17T02:29:04Z</dcterms:created>
  <dcterms:modified xsi:type="dcterms:W3CDTF">2019-06-17T02:35:49Z</dcterms:modified>
</cp:coreProperties>
</file>