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E423-E50A-DE59-133A-B5A6D38C5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3AFD0-4F25-C375-708E-14DD53F9A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956C-67B5-4072-6D4A-7A6FFEC9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85D2-7A0B-0CF1-39A9-3F40A4B9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D0EF-9DB3-596D-FCC9-9E807E78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5FE1-DCDE-D4BF-9FC3-0FCFF056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C62F8-AC86-4B82-3F07-7093ADEE2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4EC0-C548-6814-97A0-20265CE5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51CE-90A4-FCAE-F347-4ACCD127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31D86-EB0D-EF06-5F1B-2740BE75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349DD-BCA8-0130-9B9B-961AEEE1F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FB621-3655-857B-DDBF-DD913E62B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37EC-952F-9D1B-8A28-C89E39C6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3E10-1EA6-2366-7709-AEAE6C9E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A1E1-8636-5DEA-90BF-327C2DCE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2367-F01C-027B-5207-0388DD2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26B4-C609-BDBC-BB31-91028BAF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4138-2D27-9226-E02A-9A7BC5CB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9B99-476E-A11F-00FE-107ECA8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8E8D4-1B34-42C1-988C-06887225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6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5B42-C28B-6FAE-21A2-EC4F5E62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85886-3BA6-2CD1-5F9B-34421282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53E6-79CF-1599-C839-F032DE81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93DD-A8FB-A2A2-6B61-4F22087B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578D-AF96-5932-F273-BCAE9DC3B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6B2B-83F7-028D-6653-431C8088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2631-7987-6082-FF74-7F1187916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FC36-BC1E-0EED-111C-2D859626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2802-3C15-5019-B913-41D1FED1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35F61-0B1B-E114-7AB4-61DD55A6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B2E49-F2D2-41C7-8274-51316CDA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87-1D21-CE76-30DA-6CE14C75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4F10-9AF9-C346-EE94-2C1377FA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F66D8-E4E2-A752-FD7F-B82BD3BD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1C706-0D22-2EB7-85F4-51D456AB8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51036-191A-B2FB-9B78-0F7FEAAB2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89C01-EDB2-05A3-466C-A9B83A86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B680C-BA94-B073-F6D5-16C50EFC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F5094-A132-A674-4E83-B2D4B94F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DB7F-EDCF-EEE8-8B73-E822020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E0237-20F9-B7E1-7C92-F27A8BA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3812E-3FA9-F8E7-1172-835076FD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B7D6F-24AE-FB85-8855-98821FEE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9ACE7-0641-2273-B9AA-82EDB99A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1A114-D74F-E312-A474-E9193635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35E30-50BA-20C3-22B9-6E549C1A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2362-CBB6-B0AD-9CBC-2D90EE26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EB60-511D-CBAD-20FA-38A829FD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FBB4-68C5-4CFE-26F2-4192ED38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E3DB-43AD-31DD-A480-20F5AB73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C647-B316-BE36-8790-4C31945A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730D-4623-EE65-3B9A-3DA2226C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16F-CC5C-DBE8-2487-AECEB1F9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65A-4FC9-36C6-9F5D-7E43901D5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DA5D9-F3DC-7F46-5678-03B4020D1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2DF5-1D6C-2E0E-ADF5-F32651A1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48583-FA16-F0C4-F72A-DE3AC5FB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E2233-9D6F-BCA9-5FC7-6FD592D8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7DD4B-9DA2-A711-69D3-9B6BF27E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0FF77-1DE5-7EC7-3C3C-7C556936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8340-BFB3-DA27-EA1A-F5C220BD9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4D89D-F41C-4A46-85F6-B0C44B8BED99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6C57-FF79-A8AD-D684-F71D48E3C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EF50-C98E-F7E3-DE71-7B2B8812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B5740-175B-0441-A22D-463884F40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A57D08-4DAE-5E39-1DA1-3BB022F5C14D}"/>
              </a:ext>
            </a:extLst>
          </p:cNvPr>
          <p:cNvCxnSpPr/>
          <p:nvPr/>
        </p:nvCxnSpPr>
        <p:spPr>
          <a:xfrm>
            <a:off x="2438400" y="3994074"/>
            <a:ext cx="7315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60631-2647-7214-5068-8A1BDE3FAEDB}"/>
              </a:ext>
            </a:extLst>
          </p:cNvPr>
          <p:cNvCxnSpPr>
            <a:cxnSpLocks/>
          </p:cNvCxnSpPr>
          <p:nvPr/>
        </p:nvCxnSpPr>
        <p:spPr>
          <a:xfrm flipH="1">
            <a:off x="2438400" y="1933997"/>
            <a:ext cx="73152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146575-3E4C-224A-27E2-5EE713E95475}"/>
              </a:ext>
            </a:extLst>
          </p:cNvPr>
          <p:cNvSpPr txBox="1"/>
          <p:nvPr/>
        </p:nvSpPr>
        <p:spPr>
          <a:xfrm>
            <a:off x="5536519" y="1424103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Flexibility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3081A-6ACF-D7D3-C070-CEA010F2BF3D}"/>
              </a:ext>
            </a:extLst>
          </p:cNvPr>
          <p:cNvSpPr txBox="1"/>
          <p:nvPr/>
        </p:nvSpPr>
        <p:spPr>
          <a:xfrm>
            <a:off x="5435113" y="4156841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Ease of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09515-30D5-4301-FC9A-72AC71C8814B}"/>
              </a:ext>
            </a:extLst>
          </p:cNvPr>
          <p:cNvSpPr txBox="1"/>
          <p:nvPr/>
        </p:nvSpPr>
        <p:spPr>
          <a:xfrm>
            <a:off x="2619898" y="1424103"/>
            <a:ext cx="6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D0999-13BD-1214-CA5A-3BA0D516D0F7}"/>
              </a:ext>
            </a:extLst>
          </p:cNvPr>
          <p:cNvSpPr txBox="1"/>
          <p:nvPr/>
        </p:nvSpPr>
        <p:spPr>
          <a:xfrm>
            <a:off x="8987166" y="4156841"/>
            <a:ext cx="6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728FD-75AF-E8D4-3A08-FFE8D4C642E4}"/>
              </a:ext>
            </a:extLst>
          </p:cNvPr>
          <p:cNvSpPr txBox="1"/>
          <p:nvPr/>
        </p:nvSpPr>
        <p:spPr>
          <a:xfrm>
            <a:off x="9008550" y="1424103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D1A4-D050-5E69-A72E-9AFD662EB2BC}"/>
              </a:ext>
            </a:extLst>
          </p:cNvPr>
          <p:cNvSpPr txBox="1"/>
          <p:nvPr/>
        </p:nvSpPr>
        <p:spPr>
          <a:xfrm>
            <a:off x="2641282" y="4156841"/>
            <a:ext cx="64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</a:t>
            </a:r>
          </a:p>
        </p:txBody>
      </p:sp>
      <p:pic>
        <p:nvPicPr>
          <p:cNvPr id="1028" name="Picture 4" descr="R">
            <a:extLst>
              <a:ext uri="{FF2B5EF4-FFF2-40B4-BE49-F238E27FC236}">
                <a16:creationId xmlns:a16="http://schemas.microsoft.com/office/drawing/2014/main" id="{9B201C20-1763-1C75-8E21-9875246B4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97" y="2484334"/>
            <a:ext cx="737694" cy="5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80BA-2AC7-D258-7C44-2012DBC5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4" y="3138953"/>
            <a:ext cx="7302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NEGEO Blog">
            <a:extLst>
              <a:ext uri="{FF2B5EF4-FFF2-40B4-BE49-F238E27FC236}">
                <a16:creationId xmlns:a16="http://schemas.microsoft.com/office/drawing/2014/main" id="{D683571D-356D-141D-F537-D12BC42B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673" y="2417554"/>
            <a:ext cx="842785" cy="8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QGIS 3.0 logo candidate – QGIS.org blog">
            <a:extLst>
              <a:ext uri="{FF2B5EF4-FFF2-40B4-BE49-F238E27FC236}">
                <a16:creationId xmlns:a16="http://schemas.microsoft.com/office/drawing/2014/main" id="{4AAE1A5C-AD89-61BB-8EA2-BC2D0EC2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14" y="3069140"/>
            <a:ext cx="957444" cy="87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9B95EBE-1626-AA57-3E3F-4A87B255C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40" y="2693392"/>
            <a:ext cx="1653333" cy="10768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AF4ECC-A209-B567-DBBD-79353E3E440B}"/>
              </a:ext>
            </a:extLst>
          </p:cNvPr>
          <p:cNvSpPr txBox="1"/>
          <p:nvPr/>
        </p:nvSpPr>
        <p:spPr>
          <a:xfrm>
            <a:off x="2781064" y="2189811"/>
            <a:ext cx="1014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terminal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A098C-BAB0-73F9-C51E-294D49A70B10}"/>
              </a:ext>
            </a:extLst>
          </p:cNvPr>
          <p:cNvSpPr txBox="1"/>
          <p:nvPr/>
        </p:nvSpPr>
        <p:spPr>
          <a:xfrm>
            <a:off x="5352622" y="2137835"/>
            <a:ext cx="1486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Scripting languages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7AA01-6DBC-1AB1-D8B2-1D260612DA06}"/>
              </a:ext>
            </a:extLst>
          </p:cNvPr>
          <p:cNvSpPr txBox="1"/>
          <p:nvPr/>
        </p:nvSpPr>
        <p:spPr>
          <a:xfrm>
            <a:off x="8637042" y="2139683"/>
            <a:ext cx="1194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Point-and-click</a:t>
            </a:r>
          </a:p>
        </p:txBody>
      </p:sp>
    </p:spTree>
    <p:extLst>
      <p:ext uri="{BB962C8B-B14F-4D97-AF65-F5344CB8AC3E}">
        <p14:creationId xmlns:p14="http://schemas.microsoft.com/office/powerpoint/2010/main" val="66583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Villasenor-Derbez, Juan Carlos</dc:creator>
  <cp:lastModifiedBy>Villasenor-Derbez, Juan Carlos</cp:lastModifiedBy>
  <cp:revision>1</cp:revision>
  <dcterms:created xsi:type="dcterms:W3CDTF">2024-12-05T18:15:21Z</dcterms:created>
  <dcterms:modified xsi:type="dcterms:W3CDTF">2024-12-07T18:45:14Z</dcterms:modified>
</cp:coreProperties>
</file>