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MONTEALEGRE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INTEGER(REGEXP_REPLACE( IF(REGEXP_EXTRACT(regions,'\"(fao:.*?)\"') CONTAINS ".", LEFT(REGEXP_EXTRACT(regions,'\"(fao:.*?)\"'),INSTR(REGEXP_EXTRACT(regions,'\"(fao:.*?)\"'),".")-1),REGEXP_EXTRACT(regions,'\"(fao:.*?)\"')), '[^0-9 ]','')) FAO_region,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EXACT_COUNT_DISTINCT(mmsi) n_vessels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[gfw_research.nn]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_PARTITIONTIME BETWEEN TIMESTAMP('20146-12-01')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TIMESTAMP('2016-12-31')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lat &lt; 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lat &gt; -80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lon &lt; 180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lon &gt; -180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distance_from_shore &lt; 1852*200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seg_id IN 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seg_id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[world-fishing-827:gfw_research.good_segments])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FAO_region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HAVING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FAO_region IN (88,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48,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58)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YEAR(timestamp)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mmsi,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EXACT_COUNT_DISTINCT(DATE(timestamp )) days,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EXACT_COUNT_DISTINCT(IF(nnet_score == 1, DATE(timestamp), NULL )) fishing_days,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SUM(IF(nnet_score == 1, hours, 0)) fishing_hours,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[world-fishing-827:gfw_research.nn]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_PARTITIONTIME BETWEEN TIMESTAMP("2015-01-01")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TIMESTAMP("2016-12-31")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(distance_from_shore &gt; 1000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OR (implied_speed &gt; .1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AND implied_speed &lt; 20))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REGEXP_MATCH(regions,'\"ocean:pacific"')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REGEXP_MATCH(regions,'\"rfmo:WCPFC"')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(eez_name IS NOT NULL)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mmsi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month,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gear_type,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lat_bin_center,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lon_bin_center,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eez_name,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eez_iso3,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SUM(hours) fishing_hours,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a.year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a.month month,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a.timestamp timestamp,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a.mmsi mmsi,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b.gear_type gear_type,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a.lat_bin_center lat_bin_center,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a.lon_bin_center lon_bin_center,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a.eez_name eez_name,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a.eez_iso3 eez_iso3,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a.regions regions,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a.hours hours,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a.nnet_score nnet_score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FROM 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YEAR(timestamp)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MONTH(timestamp ) month,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timestamp,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mmsi,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FLOOR(lat*2)/2 +.25 lat_bin_center,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FLOOR(lon*2)/2 + .25 lon_bin_center,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eez_name,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eez_iso3,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regions,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hours,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nnet_score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[world-fishing-827:gfw_research.nn]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_PARTITIONTIME BETWEEN TIMESTAMP("2013-01-01")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AND TIMESTAMP("2017-06-31")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AND REGEXP_MATCH(regions,'\"ocean:pacific"')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and (eez_name is null OR eez_name not in  ("United States", "Alaska", "Canada"))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)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INNER JOIN 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year,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mmsi,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inferred_label AS gear_type,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[world-fishing-827:gfw_research.vessel_info]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iso3  == "USA")b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a.year = b.year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AND a.mmsi = b.mmsi)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nnet_score ==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gear_type in ("purse_seines")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month,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gear_type,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lat_bin_center,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lon_bin_center,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eez_iso3,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eez_name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[world-fishing-827:gfw_research.24hr_gaps_less_noise]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lat &gt;= 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lat &lt;=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lon &gt;= 70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lon &lt;= 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distance_from_shore_meters &gt; 1851*50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next_distance_from_shore_meters &gt; 1851*50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gap_hours &gt; 25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mmsi IN 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mmsi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[world-fishing-827:gfw_research.vessel_info_20170717]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(on_fishing_list_nn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OR on_fishing_list)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AND inferred_label_allyears != 'gear')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lobalFishingWatch/data-dev/blob/master/david/vessel_identity/List_Creation_2017-06-06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lobalfishingwatch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GFW and Big Query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SFG team workshop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11/16/2017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Each row is an mmsi and it’s characteristics for a specific calendar year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Only mmsi with at least 50 positions in a given year with a speed (from ais) greater than .1 knots are included -- includes fishing and non-fishing mmsi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it’s done: </a:t>
            </a:r>
            <a:r>
              <a:rPr lang="en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https://github.com/GlobalFishingWatch/data-dev/blob/master/david/vessel_identity/List_Creation_2017-06-06.ipynb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on_fishing_list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known and likely vessels that have &gt; 100 positions in a year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Varies by year (some vessels are not on it in some years, and are in other years)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on_fishing_list_nn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Vessels that the net identifies as fishing, which are not research vessels, and which are not known non-fishing vessels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Same list for all years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good_shiptype_msg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number of non-null shiptype messages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C_fishing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number of shiptype messages that are fishing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fishing_msg_ratio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ratio of c_fishing / good_shiptype_msg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shiptype_text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most common shiptype 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iso3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iso3 country code, based on MID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country_name: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country name, based on MID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average_length: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average length from the AIS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stddev_length: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standard deviation of length from the AIS data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number_distinct_lengths: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number of different lengths reported by AIS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avg_width: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average width from 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Shipname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most common shipname broadcast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Num_shipnames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number of distinct shipnames broadcast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Shipname_norm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normalized name of the vessel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Num_shipnames_norm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once normalized, the number of unique shipnames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imo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:most common IMO number if a valid IMO number was broadcast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Num_imos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number of valid IMO numbers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Callsign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most common callsign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Num_callsign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number of unique callsigns broadcast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0085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Inferred_label &amp; inferred_sublabel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label/sublabel from the neural net for a specific year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label_score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confidence of the net, from 0 to 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inferred_label_allyears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best label across all years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label_score_allyears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77777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score for that label across all years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3992650"/>
            <a:ext cx="3524501" cy="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26" y="992750"/>
            <a:ext cx="3677599" cy="4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Training data: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77777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Known_engine_power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Known_tonnage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Training_listsource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Known_length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77777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known_label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Much much much improved in the upcoming vessel_database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spoofing_factor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the segment_hours / tot_hours. If the mmsi has overlapping segments, this number will be greater than 1.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Jumps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jumps between two segments if you arrange all the points from an mmsi chronologically, including only jumps of bigger than 50 km.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avg_jump_dist_km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-- average distance of these jumps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days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number of days with at least one point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active_days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days with at least one active point, including measure of 3 nautical miles from shore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active_days_speed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days with at least one active point, including only speed, and not the 3 nautical mile cutoff. In other words, if it is within 3 nautical miles, and has an active point, than it counts as an active day.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fraction_days_under_5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days with under 5 active points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fraction_days_under_10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days with under 10 active points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fraction_days_under_20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days with under 20 active points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fraction_days_under_30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days with under 30 active points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070975" y="4608000"/>
            <a:ext cx="7553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*based on a count of active_points, which are points that are faster than .1 knot and more than 1 nautical miles from shore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Agenda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9-10 am: Overview of AIS and GFW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10- 11 am:Intro to Big Query and Cloud Storage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11 - 12 pm:  Basic queries and different workflows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12  - 1pm: More advanced and common queries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fraction_time_terrestrial_rec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Fraction of time under Terrestrial Receivers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avg_dist_f_shore_nm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Average distance from shore, (averaged by time and not distance)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fraction_time_high_seas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Fraction of time on the high seas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frac_fishing_high_seas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Fraction of time fishing on the high seas (using measure new score and not nn_score)</a:t>
            </a: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Vessel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297500" y="985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eez_first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EEZ spends the most time in (will be ‘high seas’ if high seas is first)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eez_second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EEZ spends the 2nd most time in (will be ‘high seas’ if high seas is first)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frac_in_eez_first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fraction of time in first eez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frac_in_eez_second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fraction of time in second EEZ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fishing_days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fishing days using measure_new_score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fishing_days_nn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fishing days using nnet_score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fishing_hours_nn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fishing hours using nnet_score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offsetting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: is it on our list of manually curated mmsi that offset their position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016700" y="2051900"/>
            <a:ext cx="2540100" cy="5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Queries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for a particular vessel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[world-fishing-827:gfw_research.vessel_info]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shipname_norm == "MONTEALEGRE"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year == 2016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the number of purse seiners &gt;36 meters by country and year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country_name,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EXACT_COUNT_DISTINCT(mmsi) n_vessels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[world-fishing-827:gfw_research.vessel_info_20170717]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inferred_length &gt; 36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inferred_label_allyears == "purse_seines"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(on_fishing_list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OR on_fishing_list_nn)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year,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country_name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n_vessels &gt; 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n_vessels desc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vessels that spend most of their time in Colombia’s EEZ but are not Colombian flagged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iso3,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EXACT_COUNT_DISTINCT(mmsi)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[world-fishing-827:gfw_research.vessel_info_20170717]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iso3 != "COL"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AND eez_first == "Colombia"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iso3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2 desc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Positional Messages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Table: [world-fishing-827:gfw_research.nn]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97500" y="11870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row is a single AIS position for the union of known, likely and suspected fishing vessels only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mmsi: </a:t>
            </a:r>
            <a:r>
              <a:rPr lang="en"/>
              <a:t>vessel id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timestamp: </a:t>
            </a:r>
            <a:r>
              <a:rPr lang="en"/>
              <a:t>timestamp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lat:</a:t>
            </a:r>
            <a:r>
              <a:rPr lang="en"/>
              <a:t>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lon: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hours: </a:t>
            </a:r>
            <a:r>
              <a:rPr lang="en"/>
              <a:t>half the time between next and last positions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hours12:</a:t>
            </a:r>
            <a:r>
              <a:rPr lang="en"/>
              <a:t> half the time between next and last positions adding 24 hours to the start and end of a segment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measure_new_score: </a:t>
            </a:r>
            <a:r>
              <a:rPr lang="en"/>
              <a:t>results from the old logistic regression model. Continuous variable between 0-1.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nnet_score:</a:t>
            </a:r>
            <a:r>
              <a:rPr lang="en"/>
              <a:t> inferred fishing activity from new neural net model. 1 = fishing, null = not fishing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implied_speed: </a:t>
            </a:r>
            <a:r>
              <a:rPr lang="en"/>
              <a:t>estimated from the positions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avg_distance_km:</a:t>
            </a:r>
            <a:r>
              <a:rPr lang="en"/>
              <a:t> estimated from the positions</a:t>
            </a:r>
          </a:p>
          <a:p>
            <a:pPr indent="-311150" lvl="0" marL="457200" rtl="0">
              <a:spcBef>
                <a:spcPts val="0"/>
              </a:spcBef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ais_speed:</a:t>
            </a:r>
            <a:r>
              <a:rPr lang="en"/>
              <a:t> as measured by the AIS device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Positional Messages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Table: [world-fishing-827:gfw_research.nn]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297500" y="11870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row is a single AIS position for the union of known, likely and suspected fishing vessels only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flag_country_name: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flag_iso3: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eez_name: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eez_iso3: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distance_from_shore: </a:t>
            </a:r>
            <a:r>
              <a:rPr lang="en"/>
              <a:t>in progress,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distance_from_port: </a:t>
            </a:r>
            <a:r>
              <a:rPr lang="en"/>
              <a:t>in progress,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seg_id: </a:t>
            </a:r>
            <a:r>
              <a:rPr lang="en"/>
              <a:t>id of the segment the position belong to.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regions</a:t>
            </a:r>
            <a:r>
              <a:rPr lang="en"/>
              <a:t>: a terrible array with relevant areas this positions falls within: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Ocean Basin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EEZ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RFMO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MPA not take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MPA restricted use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FAO Region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EBSA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VMEs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016700" y="2051900"/>
            <a:ext cx="2540100" cy="5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Queries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Fishing effort inside a bounding box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http://boundingbox.klokantech.com/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GFW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Taps into existing satellite technology intended to protect life at sea and avoid </a:t>
            </a:r>
            <a:r>
              <a:rPr lang="en"/>
              <a:t>collisions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~400K vessels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~80K fishing vessels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24 Billion messages since 2012 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40 million messages added each day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vessels fishing in Antarctica’s FAO regions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the U.S fishing effort on the WCPFC region excluding the high seas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Monthly raster of effort by the U.S longline fleet in the Pacific Ocean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[world-fishing-827:gfw_research.24hr_gaps_less_noise] 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297500" y="12622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row represents a gap longer than 24 hours: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implied_speed_km_per_hour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gap_hours,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gap_km,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mmsi,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lat,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lon,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next_lat,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next_lon,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distance_from_shore_meters,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next_distance_from_shore_meters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timestamp,</a:t>
            </a:r>
          </a:p>
          <a:p>
            <a:pPr indent="-311150" lvl="0" marL="457200" rtl="0">
              <a:spcBef>
                <a:spcPts val="0"/>
              </a:spcBef>
              <a:buClr>
                <a:srgbClr val="CC0000"/>
              </a:buClr>
              <a:buSzPct val="100000"/>
            </a:pPr>
            <a:r>
              <a:rPr lang="en">
                <a:solidFill>
                  <a:srgbClr val="CC0000"/>
                </a:solidFill>
              </a:rPr>
              <a:t>  next_timestamp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016700" y="2051900"/>
            <a:ext cx="2540100" cy="5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Queries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Gaps inside a bounding box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Workflows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Start querying from Big Query and not R/Phyton.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Autocompletion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Billing info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Debugging is easier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Shareable with GFW folks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Save large queries for reusability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1TB of processing = $6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Avoid writing for loops or mapping functions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Grouping minimized billing so group as much as possible within the query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When in doubt, reach out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If you want to learn more go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http://globalfishingwatch.io/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of GFW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There are two (soon 3) GFW worlds: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Public facing platform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 great for visualization and exploration 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Easy to use and dazzle folks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http://globalfishingwatch.org/map/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Raw data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Access to the semi-processed data the feed the online platform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Available for a selected group of research institutions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Infinite research opportunities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Rasters of fishing effort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0.5º Global daily rasters of fishing effort by flag state and gear type</a:t>
            </a:r>
          </a:p>
          <a:p>
            <a:pPr indent="-298450" lvl="2" marL="1371600" rtl="0">
              <a:spcBef>
                <a:spcPts val="0"/>
              </a:spcBef>
              <a:buSzPct val="100000"/>
            </a:pPr>
            <a:r>
              <a:rPr lang="en"/>
              <a:t>Available through Google Earth Engine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AIS: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050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often does it broadcast?: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Depends on how the vessel is moving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Once every three to six minutes if sitting still.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Up to once every two seconds while moving.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And where in the world it is: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650" y="3311700"/>
            <a:ext cx="4039622" cy="173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messages: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Identity messages (types 5 &amp; 24):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MMSI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Name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Callsign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IMO Number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Length (“to bow” “to stern”)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Vessel Type (“fishing” “tug”)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Destination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Position reports messages: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Type A device: pretty good</a:t>
            </a:r>
          </a:p>
          <a:p>
            <a:pPr indent="-29845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Type B device: sucks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Coverage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7825"/>
          <a:stretch/>
        </p:blipFill>
        <p:spPr>
          <a:xfrm>
            <a:off x="620050" y="1567550"/>
            <a:ext cx="3784900" cy="27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4141"/>
          <a:stretch/>
        </p:blipFill>
        <p:spPr>
          <a:xfrm>
            <a:off x="4678245" y="1567550"/>
            <a:ext cx="3822804" cy="27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538100" y="1263575"/>
            <a:ext cx="185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Vessel density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39475" y="1263575"/>
            <a:ext cx="259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S-AIS positions per 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Improved AIS adoption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3" y="1705026"/>
            <a:ext cx="8455076" cy="199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Use and Misuse of 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Multiple vessels using the same mmsi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Vessels turn off their AIS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Positions are intentionally offset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