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79"/>
  </p:normalViewPr>
  <p:slideViewPr>
    <p:cSldViewPr snapToGrid="0" showGuides="1">
      <p:cViewPr varScale="1">
        <p:scale>
          <a:sx n="153" d="100"/>
          <a:sy n="153" d="100"/>
        </p:scale>
        <p:origin x="19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8281-43A8-8D7B-8DEE-646080CA4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7CFC3-7BA8-8FC7-A054-C63D4662D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9FA98-7632-7122-0077-8E98FE2B4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9BA0-7A36-2446-A1CB-A392FDD438AA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9FF28-7B44-1D7D-376A-0AD3317D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12540-721B-6128-B8A2-E2C53288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0EFA6-F54A-A24A-93C2-87A4D3365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4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C009-4384-B44C-B4F6-3E8C80776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07751-C900-D690-ACA7-5FC44B7C7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FF6E0-7431-14C7-B3C6-90E17E6A8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9BA0-7A36-2446-A1CB-A392FDD438AA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20161-E03B-F3C1-4D42-4C19ED3C6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6BCE9-44C9-9C1E-4EB8-E6D915F6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0EFA6-F54A-A24A-93C2-87A4D3365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8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CD4A2D-05DB-5A12-953D-5CA01DB64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FEB73-C84E-D929-0587-4D5A8B0E3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EE401-0825-FBDB-FC93-A87557ADA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9BA0-7A36-2446-A1CB-A392FDD438AA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CC5E5-AF4A-6B01-66BE-65510CFFD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86AA2-8C27-D239-732E-C7E00236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0EFA6-F54A-A24A-93C2-87A4D3365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2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BE1AD-A216-5E4F-8518-27156B4D4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0D6B1-2843-C1F5-F6CC-2A7A41A8A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F25B0-E54A-67D4-4BEB-0693B6C65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9BA0-7A36-2446-A1CB-A392FDD438AA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2C7BE-4879-ADF0-0471-F3258E8B2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62ED4-F381-FCF7-6E92-DD6954C4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0EFA6-F54A-A24A-93C2-87A4D3365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6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AFC9-8AF6-A1FB-78A0-74FF123D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37EB6-DF0E-D7C2-1750-418BC50DC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DBD88-12E6-5A8D-E00F-ABE18491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9BA0-7A36-2446-A1CB-A392FDD438AA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BE56B-50C3-67E8-FC6A-DB684124F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FAA68-D457-4282-5F34-C1EF9222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0EFA6-F54A-A24A-93C2-87A4D3365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8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FA2F9-474E-77F2-FCCF-997FBB44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920E4-7131-6F2F-47DB-2198CADAE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7FB7D-9939-0364-8E4D-A1F838AD3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9537F-4C68-B667-8441-25A016B58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9BA0-7A36-2446-A1CB-A392FDD438AA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C709C-66AE-8F8C-5582-76F58B3AE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AE10D-1129-4727-4A04-323E823B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0EFA6-F54A-A24A-93C2-87A4D3365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1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7CD4D-7640-063F-79EC-279EF54BA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A2606-11A1-0613-4B62-2EA71E32D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B3BAA-967F-AB05-2CAF-CB7450E63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68923D-1EFC-F3C8-3CF4-641800D83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7D671-1744-2AA1-AB0B-6D43F75AC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B21BFC-A827-E822-64BD-319942953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9BA0-7A36-2446-A1CB-A392FDD438AA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B0C476-8015-C343-18C5-7863182BF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CBA8E8-EE21-A317-1AF1-71A04583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0EFA6-F54A-A24A-93C2-87A4D3365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0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FEC3F-DF2B-DCCE-1F6C-ACC016847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F84DE7-F410-8553-51F1-4C7E89062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9BA0-7A36-2446-A1CB-A392FDD438AA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475FC-1C75-E4DB-11B8-7DD93A9D3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91F15-5137-E849-C200-250F87A1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0EFA6-F54A-A24A-93C2-87A4D3365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8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C0D5FA-2CB5-199B-E076-349C41A68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9BA0-7A36-2446-A1CB-A392FDD438AA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805B59-A64A-46D1-0786-E9C36FED3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503FC-7467-178E-A916-F6FFAFE9F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0EFA6-F54A-A24A-93C2-87A4D3365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2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5537A-E867-8A32-270F-398D44BCC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1E67C-5C6C-D080-111A-EF680C13B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7A5B1-9E45-4084-3A9C-72B0F8BFE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1DA5A-F26E-D1C6-B598-A65664E02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9BA0-7A36-2446-A1CB-A392FDD438AA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96944-E6A1-2F61-9991-946A5117B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04631-D835-C42D-1947-CC75D755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0EFA6-F54A-A24A-93C2-87A4D3365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36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9B5CF-F3C5-048B-5C74-6941DA0F9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F9D78B-4B1A-2DE7-EF2E-FF039BD5BA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0ED0E-E511-6213-BFC5-49580657D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20A90-AD61-7AFD-990C-A7A91A0F6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9BA0-7A36-2446-A1CB-A392FDD438AA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B62EA-9D84-43B3-6EFB-9E0AA7CBF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2CE3B-B14B-323B-D410-D95AFC68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0EFA6-F54A-A24A-93C2-87A4D3365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88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C30DA5-E2BA-8B85-8D54-D4BC9A44B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75A9D-3B55-3D10-48A3-D62E575ED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B46CD-3B19-9107-0E87-7E5294A2A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039BA0-7A36-2446-A1CB-A392FDD438AA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7E770-F051-1573-06C0-BB1D73FB7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74590-2F05-A6B6-8168-239241D30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90EFA6-F54A-A24A-93C2-87A4D3365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0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A5E55C0-C9C9-DCFC-39E7-397255F47701}"/>
              </a:ext>
            </a:extLst>
          </p:cNvPr>
          <p:cNvGrpSpPr/>
          <p:nvPr/>
        </p:nvGrpSpPr>
        <p:grpSpPr>
          <a:xfrm>
            <a:off x="0" y="405947"/>
            <a:ext cx="5845568" cy="7552806"/>
            <a:chOff x="0" y="405947"/>
            <a:chExt cx="5845568" cy="755280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BE5B7C1-39F3-9C33-5DDB-37DEC5B5BA50}"/>
                </a:ext>
              </a:extLst>
            </p:cNvPr>
            <p:cNvGrpSpPr/>
            <p:nvPr/>
          </p:nvGrpSpPr>
          <p:grpSpPr>
            <a:xfrm>
              <a:off x="97851" y="559836"/>
              <a:ext cx="5747717" cy="7398917"/>
              <a:chOff x="158105" y="110948"/>
              <a:chExt cx="5747717" cy="7398917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5BA4D0ED-D835-A569-031B-6D9BEFC052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105" y="110948"/>
                <a:ext cx="1748077" cy="360000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D08F7873-82B5-462B-F194-4611EC80A7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40617" y="110948"/>
                <a:ext cx="1765385" cy="360000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>
                <a:extLst>
                  <a:ext uri="{FF2B5EF4-FFF2-40B4-BE49-F238E27FC236}">
                    <a16:creationId xmlns:a16="http://schemas.microsoft.com/office/drawing/2014/main" id="{588BA7AD-6EC5-190F-04DB-2A133337EC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40437" y="110948"/>
                <a:ext cx="1765385" cy="360000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F367A32C-BBBC-C9D8-EEBC-08D297DD73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105" y="3909865"/>
                <a:ext cx="1748077" cy="360000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>
                <a:extLst>
                  <a:ext uri="{FF2B5EF4-FFF2-40B4-BE49-F238E27FC236}">
                    <a16:creationId xmlns:a16="http://schemas.microsoft.com/office/drawing/2014/main" id="{295C0941-5393-A196-C5D4-D5B60CC0F5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7925" y="3909865"/>
                <a:ext cx="1748077" cy="360000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FE9356-5BB5-2DA7-8B3F-4826AD802855}"/>
                </a:ext>
              </a:extLst>
            </p:cNvPr>
            <p:cNvSpPr txBox="1"/>
            <p:nvPr/>
          </p:nvSpPr>
          <p:spPr>
            <a:xfrm>
              <a:off x="0" y="405947"/>
              <a:ext cx="58455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                                                   b                                                    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73B355-8E2D-BAE9-A0FD-9604C4D0938D}"/>
                </a:ext>
              </a:extLst>
            </p:cNvPr>
            <p:cNvSpPr txBox="1"/>
            <p:nvPr/>
          </p:nvSpPr>
          <p:spPr>
            <a:xfrm>
              <a:off x="0" y="4204864"/>
              <a:ext cx="58455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d                                                   e                                            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9168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0735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5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Carlos Villasenor Derbez</dc:creator>
  <cp:lastModifiedBy>Juan Carlos Villasenor Derbez</cp:lastModifiedBy>
  <cp:revision>1</cp:revision>
  <dcterms:created xsi:type="dcterms:W3CDTF">2024-10-14T17:31:29Z</dcterms:created>
  <dcterms:modified xsi:type="dcterms:W3CDTF">2024-10-14T21:39:12Z</dcterms:modified>
</cp:coreProperties>
</file>