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0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4296919" y="1791691"/>
            <a:ext cx="3983390" cy="4140022"/>
            <a:chOff x="800236" y="-278320"/>
            <a:chExt cx="3983390" cy="4140022"/>
          </a:xfrm>
        </p:grpSpPr>
        <p:sp>
          <p:nvSpPr>
            <p:cNvPr id="14" name="Oval 13"/>
            <p:cNvSpPr/>
            <p:nvPr/>
          </p:nvSpPr>
          <p:spPr>
            <a:xfrm>
              <a:off x="800236" y="-278320"/>
              <a:ext cx="1791690" cy="17916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96086" y="-278320"/>
              <a:ext cx="1791690" cy="17916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91936" y="-278320"/>
              <a:ext cx="1791690" cy="17916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87311" y="173949"/>
              <a:ext cx="2160000" cy="3687753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00291" y="544286"/>
            <a:ext cx="5733143" cy="5733143"/>
            <a:chOff x="1723572" y="417286"/>
            <a:chExt cx="5733143" cy="5733143"/>
          </a:xfrm>
        </p:grpSpPr>
        <p:sp>
          <p:nvSpPr>
            <p:cNvPr id="22" name="Rounded Rectangle 21"/>
            <p:cNvSpPr/>
            <p:nvPr/>
          </p:nvSpPr>
          <p:spPr>
            <a:xfrm>
              <a:off x="1723572" y="417286"/>
              <a:ext cx="5733143" cy="5733143"/>
            </a:xfrm>
            <a:prstGeom prst="roundRect">
              <a:avLst/>
            </a:prstGeom>
            <a:solidFill>
              <a:srgbClr val="F17B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317643" y="1303873"/>
              <a:ext cx="4639927" cy="3957559"/>
              <a:chOff x="9311930" y="3096349"/>
              <a:chExt cx="3986784" cy="3400470"/>
            </a:xfrm>
          </p:grpSpPr>
          <p:pic>
            <p:nvPicPr>
              <p:cNvPr id="19" name="Picture 18" descr="newchefsenseprev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088"/>
              <a:stretch/>
            </p:blipFill>
            <p:spPr>
              <a:xfrm>
                <a:off x="9311930" y="3096349"/>
                <a:ext cx="3986784" cy="3400470"/>
              </a:xfrm>
              <a:prstGeom prst="rect">
                <a:avLst/>
              </a:prstGeom>
            </p:spPr>
          </p:pic>
          <p:pic>
            <p:nvPicPr>
              <p:cNvPr id="20" name="Picture 19" descr="newchefsenseprev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513" b="18088"/>
              <a:stretch/>
            </p:blipFill>
            <p:spPr>
              <a:xfrm>
                <a:off x="9311930" y="3096349"/>
                <a:ext cx="1972927" cy="34004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330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Carlos Villarreal</dc:creator>
  <cp:lastModifiedBy>Jose Carlos Villarreal</cp:lastModifiedBy>
  <cp:revision>5</cp:revision>
  <dcterms:created xsi:type="dcterms:W3CDTF">2017-08-27T02:21:53Z</dcterms:created>
  <dcterms:modified xsi:type="dcterms:W3CDTF">2017-08-27T03:18:29Z</dcterms:modified>
</cp:coreProperties>
</file>