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4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1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3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2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5A90-83E4-0F41-A42A-9E8BEE3B27ED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078EE-62B8-B948-A115-B63F6378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4296919" y="1791691"/>
            <a:ext cx="3983390" cy="4140022"/>
            <a:chOff x="800236" y="-278320"/>
            <a:chExt cx="3983390" cy="4140022"/>
          </a:xfrm>
        </p:grpSpPr>
        <p:sp>
          <p:nvSpPr>
            <p:cNvPr id="14" name="Oval 13"/>
            <p:cNvSpPr/>
            <p:nvPr/>
          </p:nvSpPr>
          <p:spPr>
            <a:xfrm>
              <a:off x="800236" y="-278320"/>
              <a:ext cx="1791690" cy="17916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96086" y="-278320"/>
              <a:ext cx="1791690" cy="17916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91936" y="-278320"/>
              <a:ext cx="1791690" cy="17916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87311" y="173949"/>
              <a:ext cx="2160000" cy="3687753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330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Carlos Villarreal</dc:creator>
  <cp:lastModifiedBy>Jose Carlos Villarreal</cp:lastModifiedBy>
  <cp:revision>1</cp:revision>
  <dcterms:created xsi:type="dcterms:W3CDTF">2017-08-27T02:21:53Z</dcterms:created>
  <dcterms:modified xsi:type="dcterms:W3CDTF">2017-08-27T02:31:11Z</dcterms:modified>
</cp:coreProperties>
</file>