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68" r:id="rId3"/>
    <p:sldId id="272" r:id="rId4"/>
    <p:sldId id="274" r:id="rId5"/>
    <p:sldId id="276" r:id="rId6"/>
    <p:sldId id="278" r:id="rId7"/>
    <p:sldId id="279" r:id="rId8"/>
    <p:sldId id="281" r:id="rId9"/>
    <p:sldId id="27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94717-DF1D-46D4-A3D9-BF8F86709FEC}" v="5" dt="2019-09-20T13:26:5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056" autoAdjust="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>
        <p:guide orient="horz" pos="2160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A8CA-472E-445A-A7E2-AC0816B79E4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AC4E-0754-4DC4-9119-9D39C453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AC4E-0754-4DC4-9119-9D39C453E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-Show</a:t>
            </a:r>
          </a:p>
          <a:p>
            <a:pPr marL="0" indent="0">
              <a:buFontTx/>
              <a:buNone/>
            </a:pPr>
            <a:r>
              <a:rPr lang="en-US" dirty="0"/>
              <a:t>    -  WMI WIN32_Process, Win32_OperatingSystem, Win32_Bios</a:t>
            </a:r>
          </a:p>
          <a:p>
            <a:r>
              <a:rPr lang="en-US" dirty="0"/>
              <a:t>    - datetime – find the day you were born</a:t>
            </a:r>
          </a:p>
          <a:p>
            <a:r>
              <a:rPr lang="en-US" dirty="0"/>
              <a:t>    - math class PI property, [math]::pow(4,2), [math]::sqrt(100)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AC4E-0754-4DC4-9119-9D39C453E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Unmanaged code vs managed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Managed code provides a security barrier, memory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write unmanaged code you will have to do some cleanup tasks (open handle/close the handle, use memory/free up that memory)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Potential to really mess things up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Word doc demo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AC4E-0754-4DC4-9119-9D39C453E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Signature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GetPrivateProfileString</a:t>
            </a:r>
            <a:r>
              <a:rPr lang="en-US" dirty="0"/>
              <a:t> - MSDN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AC4E-0754-4DC4-9119-9D39C453E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Wanted an easy way to share WIFI password in corporate housing</a:t>
            </a:r>
          </a:p>
          <a:p>
            <a:r>
              <a:rPr lang="en-US" dirty="0"/>
              <a:t>- </a:t>
            </a:r>
            <a:r>
              <a:rPr lang="en-US" dirty="0" err="1"/>
              <a:t>wlan</a:t>
            </a:r>
            <a:r>
              <a:rPr lang="en-US" dirty="0"/>
              <a:t> native API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a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AC4E-0754-4DC4-9119-9D39C453E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invoke.net/default.aspx/wlanapi/WlanGetProfile.html" TargetMode="External"/><Relationship Id="rId2" Type="http://schemas.openxmlformats.org/officeDocument/2006/relationships/hyperlink" Target="https://docs.microsoft.com/en-us/windows/win32/debug/system-error-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nvoke.net/" TargetMode="External"/><Relationship Id="rId2" Type="http://schemas.openxmlformats.org/officeDocument/2006/relationships/hyperlink" Target="https://devblogs.microsoft.com/scripting/hey-scripting-guy-how-can-i-convert-word-files-to-pdf-fi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win32/nativewifi/native-wifi-api-sample" TargetMode="External"/><Relationship Id="rId4" Type="http://schemas.openxmlformats.org/officeDocument/2006/relationships/hyperlink" Target="https://www.leeholmes.com/blog/2009/01/19/powershell-pinvoke-walkthroug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What to do when .NET isn’t enough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88B84-1A73-4F5B-895D-CAEBB43C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32D647-E669-4630-851F-E85116A3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https://docs.microsoft.com/en-us/windows/win32/debug/system-error-codes</a:t>
            </a:r>
            <a:endParaRPr lang="en-US" dirty="0"/>
          </a:p>
          <a:p>
            <a:r>
              <a:rPr lang="en-US" dirty="0">
                <a:hlinkClick r:id="rId3"/>
              </a:rPr>
              <a:t>http://pinvoke.net/default.aspx/wlanapi/WlanGetProfile.html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2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Candara" panose="020E0502030303020204" pitchFamily="34" charset="0"/>
              </a:rPr>
              <a:t>Sponsors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~~ Place Holder ~~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87C889-39DE-4614-8FD4-883E135B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Get-Help </a:t>
            </a:r>
            <a:r>
              <a:rPr lang="en-US" dirty="0" err="1">
                <a:latin typeface="Candara" panose="020E0502030303020204" pitchFamily="34" charset="0"/>
              </a:rPr>
              <a:t>about_Jason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@</a:t>
            </a:r>
            <a:r>
              <a:rPr lang="en-US" dirty="0" err="1">
                <a:latin typeface="Candara" panose="020E0502030303020204" pitchFamily="34" charset="0"/>
              </a:rPr>
              <a:t>AutomationJason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Charlotte PSUG Member</a:t>
            </a:r>
          </a:p>
          <a:p>
            <a:r>
              <a:rPr lang="en-US" sz="3200" dirty="0">
                <a:latin typeface="Candara" panose="020E0502030303020204" pitchFamily="34" charset="0"/>
              </a:rPr>
              <a:t>Helpdesk, Windows Administrator</a:t>
            </a:r>
          </a:p>
          <a:p>
            <a:r>
              <a:rPr lang="en-US" sz="3200" dirty="0">
                <a:latin typeface="Candara" panose="020E0502030303020204" pitchFamily="34" charset="0"/>
              </a:rPr>
              <a:t>Microsoft</a:t>
            </a:r>
          </a:p>
          <a:p>
            <a:pPr lvl="1"/>
            <a:r>
              <a:rPr lang="en-US" sz="3200" dirty="0">
                <a:latin typeface="Candara" panose="020E0502030303020204" pitchFamily="34" charset="0"/>
              </a:rPr>
              <a:t>Premier Field Engineer</a:t>
            </a:r>
          </a:p>
          <a:p>
            <a:pPr lvl="1"/>
            <a:r>
              <a:rPr lang="en-US" sz="3200" dirty="0">
                <a:latin typeface="Candara" panose="020E0502030303020204" pitchFamily="34" charset="0"/>
              </a:rPr>
              <a:t>Consultant</a:t>
            </a:r>
          </a:p>
          <a:p>
            <a:r>
              <a:rPr lang="en-US" sz="3200" dirty="0">
                <a:latin typeface="Candara" panose="020E0502030303020204" pitchFamily="34" charset="0"/>
              </a:rPr>
              <a:t>Dabble in forensics/cyber</a:t>
            </a:r>
          </a:p>
          <a:p>
            <a:r>
              <a:rPr lang="en-US" sz="3200" dirty="0">
                <a:latin typeface="Candara" panose="020E0502030303020204" pitchFamily="34" charset="0"/>
              </a:rPr>
              <a:t>Coffee, Cars, Family, Firearms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247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47038-DA2B-4C15-A2B1-1E857D7FE9E7}"/>
              </a:ext>
            </a:extLst>
          </p:cNvPr>
          <p:cNvGrpSpPr/>
          <p:nvPr/>
        </p:nvGrpSpPr>
        <p:grpSpPr>
          <a:xfrm>
            <a:off x="0" y="5851381"/>
            <a:ext cx="12192001" cy="1081434"/>
            <a:chOff x="0" y="5776566"/>
            <a:chExt cx="12192001" cy="10814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9A57F-1F79-4689-BAA7-3AECC5DE040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206EC-BAD9-461C-80CF-C7CBE535263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9E48C2-A268-41DE-AA38-79B36A6D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E1F437-5C0F-4D7C-8F84-CF664F011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22284F1-A252-434A-A133-6DF7DD0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PowerShell is the COOLEST!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8C4028-CD1B-4BFC-9AD2-2907A89B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If you can see it on the screen you can do it with PowerShell</a:t>
            </a:r>
          </a:p>
          <a:p>
            <a:endParaRPr lang="en-US" sz="3200" dirty="0"/>
          </a:p>
          <a:p>
            <a:r>
              <a:rPr lang="en-US" sz="3200" dirty="0"/>
              <a:t>Thousands of cmdlets</a:t>
            </a:r>
          </a:p>
          <a:p>
            <a:r>
              <a:rPr lang="en-US" sz="3200" dirty="0"/>
              <a:t>WMI/CIM</a:t>
            </a:r>
          </a:p>
          <a:p>
            <a:r>
              <a:rPr lang="en-US" sz="3200" dirty="0"/>
              <a:t>Frontend for .NET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78BF-0118-4169-A649-C0D815B0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in .NET,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18E1-072E-4016-BE29-7FB203D5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Interoperability</a:t>
            </a:r>
          </a:p>
          <a:p>
            <a:r>
              <a:rPr lang="en-US" sz="3200" dirty="0"/>
              <a:t>COM (Component Object Model)</a:t>
            </a:r>
          </a:p>
          <a:p>
            <a:pPr lvl="1"/>
            <a:r>
              <a:rPr lang="en-US" sz="3200" dirty="0"/>
              <a:t>Office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Add-Type</a:t>
            </a:r>
          </a:p>
          <a:p>
            <a:pPr lvl="1"/>
            <a:r>
              <a:rPr lang="en-US" sz="3200" dirty="0"/>
              <a:t>Import </a:t>
            </a:r>
            <a:r>
              <a:rPr lang="en-US" sz="3200" dirty="0" err="1"/>
              <a:t>dll</a:t>
            </a:r>
            <a:endParaRPr lang="en-US" sz="3200" dirty="0"/>
          </a:p>
          <a:p>
            <a:pPr lvl="1"/>
            <a:r>
              <a:rPr lang="en-US" sz="3200" dirty="0"/>
              <a:t>C# signature (P/Invoke)</a:t>
            </a:r>
          </a:p>
        </p:txBody>
      </p:sp>
    </p:spTree>
    <p:extLst>
      <p:ext uri="{BB962C8B-B14F-4D97-AF65-F5344CB8AC3E}">
        <p14:creationId xmlns:p14="http://schemas.microsoft.com/office/powerpoint/2010/main" val="23370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BEEAEB-C494-4F6D-A7A9-5ABEB8ED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P/Invoke (Platform Invocation Services)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B8CD5-556A-44E0-8FBF-E1D43E81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Requires C# signature</a:t>
            </a:r>
          </a:p>
          <a:p>
            <a:pPr lvl="1"/>
            <a:r>
              <a:rPr lang="en-US" sz="2800" dirty="0"/>
              <a:t>to define function</a:t>
            </a:r>
          </a:p>
          <a:p>
            <a:pPr lvl="1"/>
            <a:r>
              <a:rPr lang="en-US" sz="2800" dirty="0"/>
              <a:t>to define structure</a:t>
            </a:r>
          </a:p>
          <a:p>
            <a:endParaRPr lang="en-US" sz="3200" dirty="0"/>
          </a:p>
          <a:p>
            <a:r>
              <a:rPr lang="en-US" sz="3200" dirty="0"/>
              <a:t>https://pinvoke.net </a:t>
            </a:r>
          </a:p>
        </p:txBody>
      </p:sp>
    </p:spTree>
    <p:extLst>
      <p:ext uri="{BB962C8B-B14F-4D97-AF65-F5344CB8AC3E}">
        <p14:creationId xmlns:p14="http://schemas.microsoft.com/office/powerpoint/2010/main" val="21160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B26754-8C6B-4360-BD07-869FD8AE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</a:t>
            </a:r>
            <a:r>
              <a:rPr lang="en-US" dirty="0" err="1"/>
              <a:t>Pinvoke</a:t>
            </a:r>
            <a:r>
              <a:rPr lang="en-US" dirty="0"/>
              <a:t>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EAAF3-9E6A-449D-923F-21D28364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WiFiProfileManagement Module</a:t>
            </a:r>
          </a:p>
          <a:p>
            <a:endParaRPr lang="en-US" sz="3200" dirty="0"/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9679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68E5F-FD13-4E08-853A-0CE97BDC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P/Invoke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6D0AC-1A75-4AB2-BC1A-5C89AB9F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 function on MSDN </a:t>
            </a:r>
          </a:p>
          <a:p>
            <a:pPr lvl="1"/>
            <a:r>
              <a:rPr lang="en-US" sz="2800" dirty="0"/>
              <a:t>Understand the parameters</a:t>
            </a:r>
          </a:p>
          <a:p>
            <a:endParaRPr lang="en-US" sz="3200" dirty="0"/>
          </a:p>
          <a:p>
            <a:r>
              <a:rPr lang="en-US" sz="3200" dirty="0"/>
              <a:t>Get C# signature from pinvoke.net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Test code aka get the </a:t>
            </a:r>
            <a:r>
              <a:rPr lang="en-US" sz="3200"/>
              <a:t>coding working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508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91772-B219-49EE-A6E8-992ECE8C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DF992-1BD6-4499-9041-1ED3F488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https://devblogs.microsoft.com/scripting/hey-scripting-guy-how-can-i-convert-word-files-to-pdf-files/</a:t>
            </a:r>
            <a:endParaRPr lang="en-US" dirty="0"/>
          </a:p>
          <a:p>
            <a:r>
              <a:rPr lang="en-US" dirty="0">
                <a:hlinkClick r:id="rId3"/>
              </a:rPr>
              <a:t>http://pinvoke.net/</a:t>
            </a:r>
            <a:endParaRPr lang="en-US" dirty="0"/>
          </a:p>
          <a:p>
            <a:r>
              <a:rPr lang="en-US" dirty="0">
                <a:hlinkClick r:id="rId4"/>
              </a:rPr>
              <a:t>https://www.leeholmes.com/blog/2009/01/19/powershell-pinvoke-walkthrough/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https://docs.microsoft.com/en-us/windows/win32/nativewifi/native-wifi-api-sample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2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aturday_template.potx" id="{1558A2F7-93A1-4304-84BF-EB460CFE8176}" vid="{2059604E-30DD-4E58-AC2A-4D963846C1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365</Words>
  <Application>Microsoft Office PowerPoint</Application>
  <PresentationFormat>Widescreen</PresentationFormat>
  <Paragraphs>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Office Theme</vt:lpstr>
      <vt:lpstr>What to do when .NET isn’t enough</vt:lpstr>
      <vt:lpstr>Sponsors</vt:lpstr>
      <vt:lpstr>Get-Help about_Jason @AutomationJason</vt:lpstr>
      <vt:lpstr>PowerShell is the COOLEST!</vt:lpstr>
      <vt:lpstr>Not in .NET, now what?</vt:lpstr>
      <vt:lpstr>P/Invoke (Platform Invocation Services)</vt:lpstr>
      <vt:lpstr>My Pinvoke Story</vt:lpstr>
      <vt:lpstr>P/Invoke Workflow</vt:lpstr>
      <vt:lpstr>References</vt:lpstr>
      <vt:lpstr>References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Bossman</dc:creator>
  <cp:lastModifiedBy>Jason Walker</cp:lastModifiedBy>
  <cp:revision>16</cp:revision>
  <dcterms:created xsi:type="dcterms:W3CDTF">2019-08-24T02:03:00Z</dcterms:created>
  <dcterms:modified xsi:type="dcterms:W3CDTF">2019-09-22T14:07:11Z</dcterms:modified>
</cp:coreProperties>
</file>