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699b19ce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699b19ce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699b19ce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699b19ce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56edddfc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56edddfc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56edddfc2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56edddfc2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99b19ce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99b19ce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699b19ce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699b19ce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699b19ce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699b19ce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699b19ce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699b19ce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699b19ce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699b19ce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699b19ce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699b19ce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572000" y="262700"/>
            <a:ext cx="44262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320">
                <a:solidFill>
                  <a:srgbClr val="FFFFFF"/>
                </a:solidFill>
              </a:rPr>
              <a:t>Facial Keypoint Recognition</a:t>
            </a:r>
            <a:endParaRPr b="1" sz="232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232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>
                <a:solidFill>
                  <a:srgbClr val="FFFFFF"/>
                </a:solidFill>
              </a:rPr>
              <a:t>Initial Modelling</a:t>
            </a:r>
            <a:endParaRPr sz="2320"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314275" y="3169000"/>
            <a:ext cx="4740000" cy="14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2080">
                <a:solidFill>
                  <a:srgbClr val="FFFFFF"/>
                </a:solidFill>
              </a:rPr>
              <a:t>w207 03, Spring 2021</a:t>
            </a:r>
            <a:endParaRPr sz="208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208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2080">
                <a:solidFill>
                  <a:srgbClr val="FFFFFF"/>
                </a:solidFill>
              </a:rPr>
              <a:t>The Black Boxes</a:t>
            </a:r>
            <a:endParaRPr sz="208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208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208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Modelling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Standard SKL regression models do not offer very good performance for this task.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KNN/RFR seem to offer the best performance out of all tested.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raw dataset (with mean fill) generally gives best performance.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Eyeglasses, angled and childrens faces seem to pose challenges.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Computationally intensive - take long time to run, difficult to optimize.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impact of various data processing methods is variable and model dependent.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Look into deep learning frameworks  - TensorFlow, PyTorch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See if any standard models (non-DL) can be optimized for this task e.g. ensemble methods.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Modelling 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 explored, cleaned.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3 datasets to model: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Raw dataset - use mean to fill missing values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Duplicates removed - use mean to fill in missing values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Augmented dataset - Linear regression to predict missing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This is a regression problem i.e. trained model predicts the x, y values of the keypoints given an image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Models tried: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Linear regression: OLS, ridge, lasso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Decision tree regression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K-nearest neighbors regression (use 5 and 7 neighbors).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Model Performance 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6875" y="1063200"/>
            <a:ext cx="3203300" cy="188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5775" y="1063200"/>
            <a:ext cx="3203297" cy="1880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67650" y="3077875"/>
            <a:ext cx="3203299" cy="1892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/>
        </p:nvSpPr>
        <p:spPr>
          <a:xfrm>
            <a:off x="1394700" y="1145950"/>
            <a:ext cx="6369300" cy="3438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Examples: OLS Predictions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3550" y="1156751"/>
            <a:ext cx="6391596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Examples: Lasso Predictions</a:t>
            </a:r>
            <a:endParaRPr/>
          </a:p>
        </p:txBody>
      </p:sp>
      <p:sp>
        <p:nvSpPr>
          <p:cNvPr id="82" name="Google Shape;82;p17"/>
          <p:cNvSpPr/>
          <p:nvPr/>
        </p:nvSpPr>
        <p:spPr>
          <a:xfrm>
            <a:off x="1394700" y="1145950"/>
            <a:ext cx="6369300" cy="3438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4700" y="1145950"/>
            <a:ext cx="6369301" cy="3395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Regression Performance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2399" y="1091825"/>
            <a:ext cx="5799201" cy="364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Examples: </a:t>
            </a:r>
            <a:r>
              <a:rPr lang="en"/>
              <a:t>Decision Tree Predictions (raw dataset)</a:t>
            </a:r>
            <a:endParaRPr/>
          </a:p>
        </p:txBody>
      </p:sp>
      <p:sp>
        <p:nvSpPr>
          <p:cNvPr id="95" name="Google Shape;95;p19"/>
          <p:cNvSpPr/>
          <p:nvPr/>
        </p:nvSpPr>
        <p:spPr>
          <a:xfrm>
            <a:off x="1394700" y="1145950"/>
            <a:ext cx="6369300" cy="3438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4700" y="1145950"/>
            <a:ext cx="6369301" cy="343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K-Nearest Neighbors Regression Performance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025" y="1672237"/>
            <a:ext cx="3888051" cy="234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3075" y="1681825"/>
            <a:ext cx="3888049" cy="234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Regression (5 estimators) </a:t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9613" y="1134700"/>
            <a:ext cx="5544774" cy="3280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