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4" r:id="rId6"/>
    <p:sldId id="271" r:id="rId7"/>
    <p:sldId id="272" r:id="rId8"/>
    <p:sldId id="275" r:id="rId9"/>
    <p:sldId id="276" r:id="rId10"/>
    <p:sldId id="277" r:id="rId11"/>
    <p:sldId id="273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472C4"/>
    <a:srgbClr val="007F80"/>
    <a:srgbClr val="00D8D8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855" y="895"/>
      </p:cViewPr>
      <p:guideLst>
        <p:guide orient="horz" pos="1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C5ECF-3DA7-4B46-AAC1-A1DC8427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AEE27E-174C-49BD-9F86-3D8B56C6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B61-D880-43C3-94FB-AF130AFF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309A1-1C49-410C-863E-99B8E178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D673B-3821-411F-8085-4EE676AB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9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82B8-C343-4817-A563-8055B07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24030-6289-4AF3-9D3D-7386F56C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CB84C-00D0-4D7D-842C-1289CB09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6DD0-CFA4-4AB9-A417-C062D08A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D336-5560-4B85-BACE-7D681EAF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982BEA-91C8-46B4-AF31-B0BA3312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540CA-344F-4CD6-BE31-6B168981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97BC5-2E77-42F1-A2DA-634CA7E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D08F4-67D6-4B13-80ED-636236A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D3323-17AD-403A-B66A-3627D35B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0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10000">
              <a:srgbClr val="4472C4"/>
            </a:gs>
            <a:gs pos="87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C9415D-2CD1-4CAB-B76B-55B2673EE754}"/>
              </a:ext>
            </a:extLst>
          </p:cNvPr>
          <p:cNvSpPr/>
          <p:nvPr userDrawn="1"/>
        </p:nvSpPr>
        <p:spPr>
          <a:xfrm>
            <a:off x="201227" y="186431"/>
            <a:ext cx="11789545" cy="6483458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32B9BC-47A7-43BD-BC6B-16F9457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EFA08-B7BB-4150-A614-3F6FBF61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FAD85-3FF0-4573-A47D-95765879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1B156-7229-4780-9122-333D39A2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5D9FD-94F7-41E1-9803-398A4AE0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10000">
              <a:srgbClr val="4472C4"/>
            </a:gs>
            <a:gs pos="87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731387E-E39D-42A7-AC07-73C66DB88382}"/>
              </a:ext>
            </a:extLst>
          </p:cNvPr>
          <p:cNvSpPr/>
          <p:nvPr userDrawn="1"/>
        </p:nvSpPr>
        <p:spPr>
          <a:xfrm>
            <a:off x="201227" y="188913"/>
            <a:ext cx="11789545" cy="622248"/>
          </a:xfrm>
          <a:prstGeom prst="roundRect">
            <a:avLst>
              <a:gd name="adj" fmla="val 20769"/>
            </a:avLst>
          </a:prstGeom>
          <a:gradFill flip="none" rotWithShape="1">
            <a:gsLst>
              <a:gs pos="10000">
                <a:srgbClr val="D9D9D9"/>
              </a:gs>
              <a:gs pos="87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08533F-5742-458F-8606-7AF0F119615A}"/>
              </a:ext>
            </a:extLst>
          </p:cNvPr>
          <p:cNvSpPr/>
          <p:nvPr userDrawn="1"/>
        </p:nvSpPr>
        <p:spPr>
          <a:xfrm>
            <a:off x="201227" y="992777"/>
            <a:ext cx="11789545" cy="5677111"/>
          </a:xfrm>
          <a:prstGeom prst="roundRect">
            <a:avLst>
              <a:gd name="adj" fmla="val 2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C6388-93C7-4D83-A497-5C3800A4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02" y="212257"/>
            <a:ext cx="10515600" cy="620839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6A45C-410C-44B5-BF5A-15774CA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C62B5-981A-441F-B925-0F92DF5C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3FB3D-85EF-4F59-B8B8-C63BBA1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ABB03-5390-4A79-A41A-B121F5D3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46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6406-EAB1-4C35-8248-22D1EE89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5FCE-EE4B-4FF7-9F49-D55A7B9F1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DFCAC-4578-4107-81B8-EC9EAFBB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7A39C-801A-4745-BEB2-C36DD61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F3D29-C60A-4C89-A3C0-49A3B48C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D6047-5CB6-48B3-A34B-8479BE73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49BAA-71C2-4D17-84B7-BA19EB96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CD3CB-4675-487F-B8ED-88C3F5D6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3B207-4551-43EF-BF27-BDDAFD4C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4D6A06-75C7-41A3-804B-3409185C8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728E-99BD-486B-AEEF-E6D856C91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6CD49C-295E-494B-92D4-4151403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D9D4C3-73A7-4A4B-B574-2353CCF2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B7B5B-A75C-4E4B-9536-04ECBD4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B46A-F2F4-4998-A30D-097B1FC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05D53C-8CF6-49EE-83FB-E7B42126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E7E0EF-8985-4826-AC63-BE47E99D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CA60E-FC9E-4E0B-92F2-D221C5AD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1A7C4-DF80-426A-B2EF-6F25C769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FBBA8-19BA-40E1-A1BA-BAD8D1DB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4C181-3BF7-4423-8D29-6441F44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7D94-DD91-4C7A-9B96-1544B6B5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F5C4F-6127-4AF2-BCF1-393BC99D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FA4BE-5989-4FAE-8334-87D3AA30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C29C-382C-4F25-9F85-06F7810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C3A85-DD4D-4E3E-8119-EBFE81F6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44C88-53FD-424F-B872-DC4C8313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789F-8356-493E-A187-4F232416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E80ED0-E18F-4FE1-A4BE-B6CD47A4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93D49-A3EB-4FCF-8F31-6C740D2D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3DB08-ED02-42E8-84B0-F96597CB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0B089-20FC-4CD1-8926-94E2984E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BB830-9C0F-4899-8360-1202F28D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3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A86768-74BA-4498-955E-239E9E41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778F5-36E3-4BE2-8094-814412AB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DAB7F-6874-430C-ADF2-B3A569096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A70A-27E7-4731-B179-BF9D033F0DB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F710B-7158-4168-B836-1FB27C3CF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0D79A-C0CB-4948-B721-569B99C8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E120-AF98-464B-931F-950980F79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1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11FDBC-0392-4884-8998-CBB74730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비트캠프 </a:t>
            </a:r>
            <a:r>
              <a:rPr lang="en-US" altLang="ko-KR" sz="3600" dirty="0">
                <a:solidFill>
                  <a:srgbClr val="FFFFFF"/>
                </a:solidFill>
              </a:rPr>
              <a:t>KDT2</a:t>
            </a:r>
            <a:r>
              <a:rPr lang="ko-KR" altLang="en-US" sz="3600" dirty="0">
                <a:solidFill>
                  <a:srgbClr val="FFFFFF"/>
                </a:solidFill>
              </a:rPr>
              <a:t>기</a:t>
            </a:r>
            <a:br>
              <a:rPr lang="en-US" altLang="ko-KR" sz="3600" dirty="0">
                <a:solidFill>
                  <a:srgbClr val="FFFFFF"/>
                </a:solidFill>
              </a:rPr>
            </a:br>
            <a:r>
              <a:rPr lang="en-US" altLang="ko-KR" sz="5400" b="1" dirty="0">
                <a:solidFill>
                  <a:srgbClr val="FFFFFF"/>
                </a:solidFill>
              </a:rPr>
              <a:t>Coin Picker</a:t>
            </a:r>
            <a:endParaRPr lang="ko-KR" alt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FDE4B-C906-468A-A915-0A1287FD3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</a:rPr>
              <a:t>Team Cherry picker</a:t>
            </a:r>
          </a:p>
          <a:p>
            <a:pPr algn="r"/>
            <a:r>
              <a:rPr lang="ko-KR" altLang="en-US" sz="1800" dirty="0" err="1">
                <a:solidFill>
                  <a:schemeClr val="bg1"/>
                </a:solidFill>
              </a:rPr>
              <a:t>위정철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박정연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동전">
            <a:extLst>
              <a:ext uri="{FF2B5EF4-FFF2-40B4-BE49-F238E27FC236}">
                <a16:creationId xmlns:a16="http://schemas.microsoft.com/office/drawing/2014/main" id="{CBDE2A56-FE8E-433A-A7D7-209FFC55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4BA-B78D-4E72-81C0-5F5D022F54A7}"/>
              </a:ext>
            </a:extLst>
          </p:cNvPr>
          <p:cNvSpPr txBox="1"/>
          <p:nvPr/>
        </p:nvSpPr>
        <p:spPr>
          <a:xfrm>
            <a:off x="2722375" y="2459225"/>
            <a:ext cx="674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</a:t>
            </a:r>
            <a:endParaRPr lang="en-US" altLang="ko-KR" dirty="0"/>
          </a:p>
          <a:p>
            <a:r>
              <a:rPr lang="ko-KR" altLang="en-US" dirty="0"/>
              <a:t>익일 등락 예측 및 범위 예측</a:t>
            </a:r>
            <a:endParaRPr lang="en-US" altLang="ko-KR" dirty="0"/>
          </a:p>
          <a:p>
            <a:r>
              <a:rPr lang="ko-KR" altLang="en-US" dirty="0"/>
              <a:t>해당 데이터 </a:t>
            </a:r>
            <a:r>
              <a:rPr lang="en-US" altLang="ko-KR" dirty="0"/>
              <a:t>+ </a:t>
            </a:r>
            <a:r>
              <a:rPr lang="ko-KR" altLang="en-US" dirty="0"/>
              <a:t>현재 해외와의 스프레드 차이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결제에 유익한 가상화폐 정보 제공</a:t>
            </a:r>
          </a:p>
        </p:txBody>
      </p:sp>
    </p:spTree>
    <p:extLst>
      <p:ext uri="{BB962C8B-B14F-4D97-AF65-F5344CB8AC3E}">
        <p14:creationId xmlns:p14="http://schemas.microsoft.com/office/powerpoint/2010/main" val="57629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C130-0C99-4902-BA2A-AD6DD237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2992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F3B58E7-DC98-45A3-8300-8E43B8F1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 dirty="0"/>
              <a:t>Q&amp;A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423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6" descr="동전">
            <a:extLst>
              <a:ext uri="{FF2B5EF4-FFF2-40B4-BE49-F238E27FC236}">
                <a16:creationId xmlns:a16="http://schemas.microsoft.com/office/drawing/2014/main" id="{A4C779BA-BAC9-4419-8432-72379390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942774-D732-48A1-8DFD-9778CA73BA2F}"/>
              </a:ext>
            </a:extLst>
          </p:cNvPr>
          <p:cNvSpPr txBox="1"/>
          <p:nvPr/>
        </p:nvSpPr>
        <p:spPr>
          <a:xfrm>
            <a:off x="1438874" y="292906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Index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A4469-A549-43E5-B464-1AE919185E1F}"/>
              </a:ext>
            </a:extLst>
          </p:cNvPr>
          <p:cNvSpPr txBox="1"/>
          <p:nvPr/>
        </p:nvSpPr>
        <p:spPr>
          <a:xfrm>
            <a:off x="7650220" y="1225969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 소개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6B803-E816-444C-839A-99765AA511B4}"/>
              </a:ext>
            </a:extLst>
          </p:cNvPr>
          <p:cNvSpPr txBox="1"/>
          <p:nvPr/>
        </p:nvSpPr>
        <p:spPr>
          <a:xfrm>
            <a:off x="7650220" y="2027058"/>
            <a:ext cx="333883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기획의도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201E4-664F-4071-9C1D-F2B868214E51}"/>
              </a:ext>
            </a:extLst>
          </p:cNvPr>
          <p:cNvSpPr txBox="1"/>
          <p:nvPr/>
        </p:nvSpPr>
        <p:spPr>
          <a:xfrm>
            <a:off x="7650220" y="2828147"/>
            <a:ext cx="3338836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사용기술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98E37-1D1C-41AF-8A77-0EB853F81EFD}"/>
              </a:ext>
            </a:extLst>
          </p:cNvPr>
          <p:cNvSpPr txBox="1"/>
          <p:nvPr/>
        </p:nvSpPr>
        <p:spPr>
          <a:xfrm>
            <a:off x="7650220" y="3629236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알고리즘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DED63-C5DE-4FBE-AF1F-9DEA727A5211}"/>
              </a:ext>
            </a:extLst>
          </p:cNvPr>
          <p:cNvSpPr txBox="1"/>
          <p:nvPr/>
        </p:nvSpPr>
        <p:spPr>
          <a:xfrm>
            <a:off x="7650220" y="4430325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9E085-10F8-4D5B-8BFE-01C25E06B576}"/>
              </a:ext>
            </a:extLst>
          </p:cNvPr>
          <p:cNvSpPr txBox="1"/>
          <p:nvPr/>
        </p:nvSpPr>
        <p:spPr>
          <a:xfrm>
            <a:off x="7650220" y="5231414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06.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질의 응답</a:t>
            </a:r>
          </a:p>
        </p:txBody>
      </p:sp>
    </p:spTree>
    <p:extLst>
      <p:ext uri="{BB962C8B-B14F-4D97-AF65-F5344CB8AC3E}">
        <p14:creationId xmlns:p14="http://schemas.microsoft.com/office/powerpoint/2010/main" val="164186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D9F-18D4-4739-B025-6A10331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r>
              <a:rPr lang="ko-KR" altLang="en-US" dirty="0"/>
              <a:t>팀원 소개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DFC309-FC4D-4275-8905-93BC8F00B722}"/>
              </a:ext>
            </a:extLst>
          </p:cNvPr>
          <p:cNvSpPr/>
          <p:nvPr/>
        </p:nvSpPr>
        <p:spPr>
          <a:xfrm>
            <a:off x="2236304" y="1608480"/>
            <a:ext cx="2819400" cy="4041775"/>
          </a:xfrm>
          <a:prstGeom prst="roundRect">
            <a:avLst/>
          </a:prstGeom>
          <a:solidFill>
            <a:srgbClr val="4472C4"/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5836AC-EBDB-48A5-BD05-5A8D9FEED229}"/>
              </a:ext>
            </a:extLst>
          </p:cNvPr>
          <p:cNvSpPr/>
          <p:nvPr/>
        </p:nvSpPr>
        <p:spPr>
          <a:xfrm>
            <a:off x="2388703" y="1760881"/>
            <a:ext cx="2491409" cy="2453310"/>
          </a:xfrm>
          <a:prstGeom prst="roundRect">
            <a:avLst>
              <a:gd name="adj" fmla="val 9486"/>
            </a:avLst>
          </a:prstGeom>
          <a:solidFill>
            <a:srgbClr val="D9D9D9"/>
          </a:solidFill>
          <a:ln w="38100">
            <a:noFill/>
            <a:prstDash val="sysDash"/>
          </a:ln>
          <a:effectLst>
            <a:outerShdw blurRad="177800" dist="38100" dir="13500000" sx="93000" sy="93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80C11-8A24-42D3-BBED-2CE353B2E184}"/>
              </a:ext>
            </a:extLst>
          </p:cNvPr>
          <p:cNvSpPr txBox="1"/>
          <p:nvPr/>
        </p:nvSpPr>
        <p:spPr>
          <a:xfrm>
            <a:off x="2233380" y="4283764"/>
            <a:ext cx="2825248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팀장</a:t>
            </a:r>
            <a:r>
              <a:rPr lang="ko-KR" altLang="en-US" b="1" dirty="0">
                <a:solidFill>
                  <a:schemeClr val="bg1"/>
                </a:solidFill>
              </a:rPr>
              <a:t> 위정철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데이터 </a:t>
            </a:r>
            <a:r>
              <a:rPr lang="ko-KR" altLang="en-US" sz="1600" dirty="0" err="1">
                <a:solidFill>
                  <a:schemeClr val="bg1"/>
                </a:solidFill>
              </a:rPr>
              <a:t>전처리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가격예측 모델링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Flask API </a:t>
            </a:r>
            <a:r>
              <a:rPr lang="ko-KR" altLang="en-US" sz="1600" dirty="0">
                <a:solidFill>
                  <a:schemeClr val="bg1"/>
                </a:solidFill>
              </a:rPr>
              <a:t>연동 </a:t>
            </a:r>
            <a:r>
              <a:rPr lang="en-US" altLang="ko-KR" sz="1600" dirty="0">
                <a:solidFill>
                  <a:schemeClr val="bg1"/>
                </a:solidFill>
              </a:rPr>
              <a:t>/ UI </a:t>
            </a:r>
            <a:r>
              <a:rPr lang="ko-KR" altLang="en-US" sz="16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1AD5B3-65D2-4F3F-BF01-74D4DAF19383}"/>
              </a:ext>
            </a:extLst>
          </p:cNvPr>
          <p:cNvSpPr/>
          <p:nvPr/>
        </p:nvSpPr>
        <p:spPr>
          <a:xfrm>
            <a:off x="7136296" y="1608480"/>
            <a:ext cx="2819400" cy="4041775"/>
          </a:xfrm>
          <a:prstGeom prst="roundRect">
            <a:avLst/>
          </a:prstGeom>
          <a:solidFill>
            <a:srgbClr val="4472C4"/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5B19F4-2AF9-4EF2-90E5-977B1F758338}"/>
              </a:ext>
            </a:extLst>
          </p:cNvPr>
          <p:cNvSpPr/>
          <p:nvPr/>
        </p:nvSpPr>
        <p:spPr>
          <a:xfrm>
            <a:off x="7288695" y="1760881"/>
            <a:ext cx="2491409" cy="2453310"/>
          </a:xfrm>
          <a:prstGeom prst="roundRect">
            <a:avLst>
              <a:gd name="adj" fmla="val 9486"/>
            </a:avLst>
          </a:prstGeom>
          <a:solidFill>
            <a:srgbClr val="D9D9D9"/>
          </a:solidFill>
          <a:ln w="38100">
            <a:noFill/>
            <a:prstDash val="sysDash"/>
          </a:ln>
          <a:effectLst>
            <a:outerShdw blurRad="177800" dist="38100" dir="13500000" sx="93000" sy="93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5AC8B-F477-40BF-95A8-C2D1DD97D2C1}"/>
              </a:ext>
            </a:extLst>
          </p:cNvPr>
          <p:cNvSpPr txBox="1"/>
          <p:nvPr/>
        </p:nvSpPr>
        <p:spPr>
          <a:xfrm>
            <a:off x="7484671" y="4283764"/>
            <a:ext cx="212265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팀원</a:t>
            </a:r>
            <a:r>
              <a:rPr lang="ko-KR" altLang="en-US" b="1" dirty="0">
                <a:solidFill>
                  <a:schemeClr val="bg1"/>
                </a:solidFill>
              </a:rPr>
              <a:t> 박정연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데이터 수집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결제 알고리즘 구성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D9F-18D4-4739-B025-6A10331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r>
              <a:rPr lang="ko-KR" altLang="en-US" dirty="0"/>
              <a:t>기획의도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5FB55-7051-450B-BD56-186605046002}"/>
              </a:ext>
            </a:extLst>
          </p:cNvPr>
          <p:cNvSpPr txBox="1"/>
          <p:nvPr/>
        </p:nvSpPr>
        <p:spPr>
          <a:xfrm>
            <a:off x="1766325" y="1737928"/>
            <a:ext cx="252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가상화폐 보급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통화 사용에는</a:t>
            </a:r>
            <a:endParaRPr lang="en-US" altLang="ko-KR" dirty="0"/>
          </a:p>
          <a:p>
            <a:r>
              <a:rPr lang="ko-KR" altLang="en-US" dirty="0"/>
              <a:t>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20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BD9F-18D4-4739-B025-6A10331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r>
              <a:rPr lang="ko-KR" altLang="en-US" dirty="0"/>
              <a:t>기획의도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077AE6-A04A-480A-8810-78CC038D973A}"/>
              </a:ext>
            </a:extLst>
          </p:cNvPr>
          <p:cNvSpPr/>
          <p:nvPr/>
        </p:nvSpPr>
        <p:spPr>
          <a:xfrm>
            <a:off x="1700064" y="3429000"/>
            <a:ext cx="1624338" cy="6208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0AC1B8-21CB-4CB8-9B5E-8155C1A852E9}"/>
              </a:ext>
            </a:extLst>
          </p:cNvPr>
          <p:cNvSpPr/>
          <p:nvPr/>
        </p:nvSpPr>
        <p:spPr>
          <a:xfrm>
            <a:off x="5202614" y="2170411"/>
            <a:ext cx="1786772" cy="313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중앙처리장치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가격예측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스프레드 거래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보유 자산가치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D7324F-1E6E-4FF7-AC74-C8A29AFE547F}"/>
              </a:ext>
            </a:extLst>
          </p:cNvPr>
          <p:cNvSpPr/>
          <p:nvPr/>
        </p:nvSpPr>
        <p:spPr>
          <a:xfrm>
            <a:off x="8867598" y="1678420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국내 거래소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6792C8-1194-4CCF-9F2A-4CAB18026129}"/>
              </a:ext>
            </a:extLst>
          </p:cNvPr>
          <p:cNvSpPr/>
          <p:nvPr/>
        </p:nvSpPr>
        <p:spPr>
          <a:xfrm>
            <a:off x="8867598" y="2803721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해외 거래소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EDB89C-5F19-415C-8E05-43593C4AD497}"/>
              </a:ext>
            </a:extLst>
          </p:cNvPr>
          <p:cNvSpPr/>
          <p:nvPr/>
        </p:nvSpPr>
        <p:spPr>
          <a:xfrm>
            <a:off x="8867598" y="3929022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해외 거래소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F1C696-8E34-491A-9EB3-5489C47E587F}"/>
              </a:ext>
            </a:extLst>
          </p:cNvPr>
          <p:cNvSpPr/>
          <p:nvPr/>
        </p:nvSpPr>
        <p:spPr>
          <a:xfrm>
            <a:off x="8867598" y="5054323"/>
            <a:ext cx="1624338" cy="7512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해외 거래소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CDD5EB-669A-40A7-8FC3-6E64C9A383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75464" y="1960170"/>
            <a:ext cx="504701" cy="22234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605C614-5869-487A-956F-27AABF1A91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1584" y="3317503"/>
            <a:ext cx="555171" cy="2223455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159D64-94C6-4CB3-BF89-4774FC393F8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6989386" y="2054028"/>
            <a:ext cx="1878212" cy="168539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18B97-DC6E-472D-BB43-4FA44324A066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6989386" y="3179329"/>
            <a:ext cx="1878212" cy="5600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AE2816-04B4-48E5-80D4-14839FE84A8F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 flipV="1">
            <a:off x="6989386" y="3739420"/>
            <a:ext cx="1878212" cy="56521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284CA7-E959-4532-9C7F-2FEF94627873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6989386" y="3739420"/>
            <a:ext cx="1878212" cy="169051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814AA-2261-4975-86FF-9D2E6ABE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r>
              <a:rPr lang="ko-KR" altLang="en-US" dirty="0"/>
              <a:t>사용 기술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FE9302-1762-4F3A-9DDB-07C4C884CC07}"/>
              </a:ext>
            </a:extLst>
          </p:cNvPr>
          <p:cNvSpPr/>
          <p:nvPr/>
        </p:nvSpPr>
        <p:spPr>
          <a:xfrm>
            <a:off x="4733925" y="2095500"/>
            <a:ext cx="2819400" cy="4041775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A5B47-5FF9-49A3-965F-B6E08463D7AB}"/>
              </a:ext>
            </a:extLst>
          </p:cNvPr>
          <p:cNvSpPr/>
          <p:nvPr/>
        </p:nvSpPr>
        <p:spPr>
          <a:xfrm>
            <a:off x="8439150" y="2095499"/>
            <a:ext cx="2819400" cy="4041775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1736EF-DE89-4D02-97DF-D57A938F49CA}"/>
              </a:ext>
            </a:extLst>
          </p:cNvPr>
          <p:cNvSpPr/>
          <p:nvPr/>
        </p:nvSpPr>
        <p:spPr>
          <a:xfrm>
            <a:off x="1028700" y="2095498"/>
            <a:ext cx="2819400" cy="4041775"/>
          </a:xfrm>
          <a:prstGeom prst="round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" name="Picture 2" descr="Flask: web development, one drop at a time">
            <a:extLst>
              <a:ext uri="{FF2B5EF4-FFF2-40B4-BE49-F238E27FC236}">
                <a16:creationId xmlns:a16="http://schemas.microsoft.com/office/drawing/2014/main" id="{2B00D4D4-1B3B-4621-9E5F-F6FBBC9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20" y="2979551"/>
            <a:ext cx="1506651" cy="5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FDF1BB-D2BC-4F81-BD17-0C74439F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137791"/>
            <a:ext cx="2095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8F82A8-04DC-4CE2-9E05-1ADEC57E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44" y="3938677"/>
            <a:ext cx="2095501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- 나무위키">
            <a:extLst>
              <a:ext uri="{FF2B5EF4-FFF2-40B4-BE49-F238E27FC236}">
                <a16:creationId xmlns:a16="http://schemas.microsoft.com/office/drawing/2014/main" id="{FAA221F3-EB3E-4A43-A8D3-0A950A6B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79" y="2489059"/>
            <a:ext cx="1900586" cy="56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klearn 설치방법">
            <a:extLst>
              <a:ext uri="{FF2B5EF4-FFF2-40B4-BE49-F238E27FC236}">
                <a16:creationId xmlns:a16="http://schemas.microsoft.com/office/drawing/2014/main" id="{3564A773-14BF-4A18-9FDE-AA25DB17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65" y="5008759"/>
            <a:ext cx="1386058" cy="7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DE64910-4845-43CF-88DD-8BE6B266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26" y="2979551"/>
            <a:ext cx="2120651" cy="6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313E1C0-7EAD-4F3B-9AF9-34283F6D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863" y="4468867"/>
            <a:ext cx="1936845" cy="6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플러터 / 라이브러리] API 통신에 편리한 dio의 기능정리. :: 개발하는남자">
            <a:extLst>
              <a:ext uri="{FF2B5EF4-FFF2-40B4-BE49-F238E27FC236}">
                <a16:creationId xmlns:a16="http://schemas.microsoft.com/office/drawing/2014/main" id="{877A6929-E075-4B0E-9733-BC2213BFD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30267" r="10960" b="29955"/>
          <a:stretch/>
        </p:blipFill>
        <p:spPr bwMode="auto">
          <a:xfrm>
            <a:off x="5200509" y="4505937"/>
            <a:ext cx="2009774" cy="5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2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2B45-6219-410D-BC2D-1A7F7985BC69}"/>
              </a:ext>
            </a:extLst>
          </p:cNvPr>
          <p:cNvSpPr txBox="1"/>
          <p:nvPr/>
        </p:nvSpPr>
        <p:spPr>
          <a:xfrm>
            <a:off x="6230415" y="3311150"/>
            <a:ext cx="286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일간의 코인 데이터</a:t>
            </a:r>
            <a:endParaRPr lang="en-US" altLang="ko-KR" dirty="0"/>
          </a:p>
          <a:p>
            <a:r>
              <a:rPr lang="ko-KR" altLang="en-US" dirty="0"/>
              <a:t>해외 스프레드 차이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FFF42-5728-4702-9041-9963A3EE74FF}"/>
              </a:ext>
            </a:extLst>
          </p:cNvPr>
          <p:cNvSpPr txBox="1"/>
          <p:nvPr/>
        </p:nvSpPr>
        <p:spPr>
          <a:xfrm>
            <a:off x="965970" y="1942390"/>
            <a:ext cx="346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Upbit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API</a:t>
            </a:r>
          </a:p>
          <a:p>
            <a:r>
              <a:rPr lang="en-US" altLang="ko-KR" dirty="0" err="1"/>
              <a:t>Bifinex</a:t>
            </a:r>
            <a:r>
              <a:rPr lang="en-US" altLang="ko-KR" dirty="0"/>
              <a:t> investing.com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4BA-B78D-4E72-81C0-5F5D022F54A7}"/>
              </a:ext>
            </a:extLst>
          </p:cNvPr>
          <p:cNvSpPr txBox="1"/>
          <p:nvPr/>
        </p:nvSpPr>
        <p:spPr>
          <a:xfrm>
            <a:off x="2722375" y="2459225"/>
            <a:ext cx="674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가상화폐의 경우 </a:t>
            </a:r>
            <a:r>
              <a:rPr lang="ko-KR" altLang="en-US" dirty="0" err="1"/>
              <a:t>랜덤한</a:t>
            </a:r>
            <a:r>
              <a:rPr lang="ko-KR" altLang="en-US" dirty="0"/>
              <a:t> 움직임을 보일 것이라 예상하여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모델을 이용해서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패턴을 학습</a:t>
            </a:r>
          </a:p>
        </p:txBody>
      </p:sp>
    </p:spTree>
    <p:extLst>
      <p:ext uri="{BB962C8B-B14F-4D97-AF65-F5344CB8AC3E}">
        <p14:creationId xmlns:p14="http://schemas.microsoft.com/office/powerpoint/2010/main" val="1554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7E98-1EE4-413B-9BDD-83521EB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r>
              <a:rPr lang="ko-KR" altLang="en-US" dirty="0"/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4BA-B78D-4E72-81C0-5F5D022F54A7}"/>
              </a:ext>
            </a:extLst>
          </p:cNvPr>
          <p:cNvSpPr txBox="1"/>
          <p:nvPr/>
        </p:nvSpPr>
        <p:spPr>
          <a:xfrm>
            <a:off x="2722375" y="2459225"/>
            <a:ext cx="6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0.74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152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휴먼둥근헤드라인</vt:lpstr>
      <vt:lpstr>Arial</vt:lpstr>
      <vt:lpstr>Office 테마</vt:lpstr>
      <vt:lpstr>비트캠프 KDT2기 Coin Picker</vt:lpstr>
      <vt:lpstr>PowerPoint 프레젠테이션</vt:lpstr>
      <vt:lpstr>01 팀원 소개</vt:lpstr>
      <vt:lpstr>02 기획의도</vt:lpstr>
      <vt:lpstr>02 기획의도</vt:lpstr>
      <vt:lpstr>03 사용 기술</vt:lpstr>
      <vt:lpstr>04 알고리즘</vt:lpstr>
      <vt:lpstr>04 알고리즘</vt:lpstr>
      <vt:lpstr>04 알고리즘</vt:lpstr>
      <vt:lpstr>04 알고리즘</vt:lpstr>
      <vt:lpstr>05 시연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비트캠프 KDT2기 Coin Picker</dc:title>
  <dc:creator>T34952</dc:creator>
  <cp:lastModifiedBy>위 정철</cp:lastModifiedBy>
  <cp:revision>7</cp:revision>
  <dcterms:created xsi:type="dcterms:W3CDTF">2022-01-03T07:00:36Z</dcterms:created>
  <dcterms:modified xsi:type="dcterms:W3CDTF">2022-01-04T03:29:23Z</dcterms:modified>
</cp:coreProperties>
</file>