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Libre Franklin"/>
      <p:regular r:id="rId10"/>
      <p:bold r:id="rId11"/>
      <p:italic r:id="rId12"/>
      <p:boldItalic r:id="rId13"/>
    </p:embeddedFont>
    <p:embeddedFont>
      <p:font typeface="Libre Franklin Black"/>
      <p:bold r:id="rId14"/>
      <p:boldItalic r:id="rId15"/>
    </p:embeddedFont>
    <p:embeddedFont>
      <p:font typeface="Libre Franklin Medium"/>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etctHt6T/v+paA2HPhcQ3/fXQ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LibreFranklin-bold.fntdata"/><Relationship Id="rId10" Type="http://schemas.openxmlformats.org/officeDocument/2006/relationships/font" Target="fonts/LibreFranklin-regular.fntdata"/><Relationship Id="rId13" Type="http://schemas.openxmlformats.org/officeDocument/2006/relationships/font" Target="fonts/LibreFranklin-boldItalic.fntdata"/><Relationship Id="rId12"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FranklinBlack-boldItalic.fntdata"/><Relationship Id="rId14" Type="http://schemas.openxmlformats.org/officeDocument/2006/relationships/font" Target="fonts/LibreFranklinBlack-bold.fntdata"/><Relationship Id="rId17" Type="http://schemas.openxmlformats.org/officeDocument/2006/relationships/font" Target="fonts/LibreFranklinMedium-bold.fntdata"/><Relationship Id="rId16" Type="http://schemas.openxmlformats.org/officeDocument/2006/relationships/font" Target="fonts/LibreFranklinMedium-regular.fntdata"/><Relationship Id="rId5" Type="http://schemas.openxmlformats.org/officeDocument/2006/relationships/notesMaster" Target="notesMasters/notesMaster1.xml"/><Relationship Id="rId19" Type="http://schemas.openxmlformats.org/officeDocument/2006/relationships/font" Target="fonts/LibreFranklinMedium-boldItalic.fntdata"/><Relationship Id="rId6" Type="http://schemas.openxmlformats.org/officeDocument/2006/relationships/slide" Target="slides/slide1.xml"/><Relationship Id="rId18" Type="http://schemas.openxmlformats.org/officeDocument/2006/relationships/font" Target="fonts/LibreFranklin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with Bullet Color 1">
  <p:cSld name="Content Slide with Bullet Color 1">
    <p:spTree>
      <p:nvGrpSpPr>
        <p:cNvPr id="20" name="Shape 20"/>
        <p:cNvGrpSpPr/>
        <p:nvPr/>
      </p:nvGrpSpPr>
      <p:grpSpPr>
        <a:xfrm>
          <a:off x="0" y="0"/>
          <a:ext cx="0" cy="0"/>
          <a:chOff x="0" y="0"/>
          <a:chExt cx="0" cy="0"/>
        </a:xfrm>
      </p:grpSpPr>
      <p:sp>
        <p:nvSpPr>
          <p:cNvPr id="21" name="Google Shape;21;p6"/>
          <p:cNvSpPr txBox="1"/>
          <p:nvPr>
            <p:ph idx="1" type="body"/>
          </p:nvPr>
        </p:nvSpPr>
        <p:spPr>
          <a:xfrm>
            <a:off x="952500" y="2492670"/>
            <a:ext cx="10287000" cy="326043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97180" lvl="2" marL="1371600" marR="0" rtl="0" algn="l">
              <a:lnSpc>
                <a:spcPct val="90000"/>
              </a:lnSpc>
              <a:spcBef>
                <a:spcPts val="500"/>
              </a:spcBef>
              <a:spcAft>
                <a:spcPts val="0"/>
              </a:spcAft>
              <a:buClr>
                <a:schemeClr val="accent1"/>
              </a:buClr>
              <a:buSzPts val="1080"/>
              <a:buFont typeface="Courier New"/>
              <a:buChar char="o"/>
              <a:defRPr b="0" i="0" sz="1800" u="none" cap="none" strike="noStrike">
                <a:solidFill>
                  <a:schemeClr val="dk1"/>
                </a:solidFill>
                <a:latin typeface="Libre Franklin"/>
                <a:ea typeface="Libre Franklin"/>
                <a:cs typeface="Libre Franklin"/>
                <a:sym typeface="Libre Franklin"/>
              </a:defRPr>
            </a:lvl3pPr>
            <a:lvl4pPr indent="-332232" lvl="3" marL="1828800" marR="0" rtl="0" algn="l">
              <a:lnSpc>
                <a:spcPct val="90000"/>
              </a:lnSpc>
              <a:spcBef>
                <a:spcPts val="500"/>
              </a:spcBef>
              <a:spcAft>
                <a:spcPts val="0"/>
              </a:spcAft>
              <a:buClr>
                <a:schemeClr val="accent2"/>
              </a:buClr>
              <a:buSzPts val="1632"/>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22" name="Google Shape;22;p6"/>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6"/>
          <p:cNvSpPr txBox="1"/>
          <p:nvPr>
            <p:ph type="title"/>
          </p:nvPr>
        </p:nvSpPr>
        <p:spPr>
          <a:xfrm>
            <a:off x="952727" y="1310990"/>
            <a:ext cx="10287000" cy="56692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Libre Franklin Black"/>
              <a:buNone/>
              <a:defRPr b="1" i="0" sz="32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6"/>
          <p:cNvSpPr txBox="1"/>
          <p:nvPr>
            <p:ph idx="2" type="body"/>
          </p:nvPr>
        </p:nvSpPr>
        <p:spPr>
          <a:xfrm>
            <a:off x="953045" y="1912772"/>
            <a:ext cx="10286672" cy="5683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7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25" name="Google Shape;25;p6"/>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3"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with Image">
  <p:cSld name="Content Slide with Image">
    <p:spTree>
      <p:nvGrpSpPr>
        <p:cNvPr id="27" name="Shape 27"/>
        <p:cNvGrpSpPr/>
        <p:nvPr/>
      </p:nvGrpSpPr>
      <p:grpSpPr>
        <a:xfrm>
          <a:off x="0" y="0"/>
          <a:ext cx="0" cy="0"/>
          <a:chOff x="0" y="0"/>
          <a:chExt cx="0" cy="0"/>
        </a:xfrm>
      </p:grpSpPr>
      <p:sp>
        <p:nvSpPr>
          <p:cNvPr id="28" name="Google Shape;28;p7"/>
          <p:cNvSpPr txBox="1"/>
          <p:nvPr>
            <p:ph idx="1" type="body"/>
          </p:nvPr>
        </p:nvSpPr>
        <p:spPr>
          <a:xfrm>
            <a:off x="951955" y="2483140"/>
            <a:ext cx="6058445" cy="319991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97180" lvl="2" marL="1371600" marR="0" rtl="0" algn="l">
              <a:lnSpc>
                <a:spcPct val="90000"/>
              </a:lnSpc>
              <a:spcBef>
                <a:spcPts val="500"/>
              </a:spcBef>
              <a:spcAft>
                <a:spcPts val="0"/>
              </a:spcAft>
              <a:buClr>
                <a:schemeClr val="accent1"/>
              </a:buClr>
              <a:buSzPts val="1080"/>
              <a:buFont typeface="Courier New"/>
              <a:buChar char="o"/>
              <a:defRPr b="0" i="0" sz="1800" u="none" cap="none" strike="noStrike">
                <a:solidFill>
                  <a:schemeClr val="dk1"/>
                </a:solidFill>
                <a:latin typeface="Libre Franklin"/>
                <a:ea typeface="Libre Franklin"/>
                <a:cs typeface="Libre Franklin"/>
                <a:sym typeface="Libre Franklin"/>
              </a:defRPr>
            </a:lvl3pPr>
            <a:lvl4pPr indent="-332232" lvl="3" marL="1828800" marR="0" rtl="0" algn="l">
              <a:lnSpc>
                <a:spcPct val="90000"/>
              </a:lnSpc>
              <a:spcBef>
                <a:spcPts val="500"/>
              </a:spcBef>
              <a:spcAft>
                <a:spcPts val="0"/>
              </a:spcAft>
              <a:buClr>
                <a:schemeClr val="accent2"/>
              </a:buClr>
              <a:buSzPts val="1632"/>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29" name="Google Shape;29;p7"/>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7"/>
          <p:cNvSpPr txBox="1"/>
          <p:nvPr>
            <p:ph type="title"/>
          </p:nvPr>
        </p:nvSpPr>
        <p:spPr>
          <a:xfrm>
            <a:off x="952181" y="1301460"/>
            <a:ext cx="10287545" cy="56692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Libre Franklin Black"/>
              <a:buNone/>
              <a:defRPr b="1" i="0" sz="32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7"/>
          <p:cNvSpPr txBox="1"/>
          <p:nvPr>
            <p:ph idx="2" type="body"/>
          </p:nvPr>
        </p:nvSpPr>
        <p:spPr>
          <a:xfrm>
            <a:off x="952499" y="1903242"/>
            <a:ext cx="10287217" cy="5683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7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7"/>
          <p:cNvSpPr/>
          <p:nvPr>
            <p:ph idx="3" type="pic"/>
          </p:nvPr>
        </p:nvSpPr>
        <p:spPr>
          <a:xfrm>
            <a:off x="7467600" y="2483140"/>
            <a:ext cx="3771900" cy="3200400"/>
          </a:xfrm>
          <a:prstGeom prst="rect">
            <a:avLst/>
          </a:prstGeom>
          <a:noFill/>
          <a:ln>
            <a:noFill/>
          </a:ln>
        </p:spPr>
      </p:sp>
      <p:sp>
        <p:nvSpPr>
          <p:cNvPr id="33" name="Google Shape;33;p7"/>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4"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with Table">
  <p:cSld name="Content Slide with Table">
    <p:spTree>
      <p:nvGrpSpPr>
        <p:cNvPr id="35" name="Shape 35"/>
        <p:cNvGrpSpPr/>
        <p:nvPr/>
      </p:nvGrpSpPr>
      <p:grpSpPr>
        <a:xfrm>
          <a:off x="0" y="0"/>
          <a:ext cx="0" cy="0"/>
          <a:chOff x="0" y="0"/>
          <a:chExt cx="0" cy="0"/>
        </a:xfrm>
      </p:grpSpPr>
      <p:sp>
        <p:nvSpPr>
          <p:cNvPr id="36" name="Google Shape;36;p8"/>
          <p:cNvSpPr txBox="1"/>
          <p:nvPr>
            <p:ph idx="1" type="body"/>
          </p:nvPr>
        </p:nvSpPr>
        <p:spPr>
          <a:xfrm>
            <a:off x="951955" y="2483140"/>
            <a:ext cx="6058445" cy="319991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97180" lvl="2" marL="1371600" marR="0" rtl="0" algn="l">
              <a:lnSpc>
                <a:spcPct val="90000"/>
              </a:lnSpc>
              <a:spcBef>
                <a:spcPts val="500"/>
              </a:spcBef>
              <a:spcAft>
                <a:spcPts val="0"/>
              </a:spcAft>
              <a:buClr>
                <a:schemeClr val="accent1"/>
              </a:buClr>
              <a:buSzPts val="1080"/>
              <a:buFont typeface="Courier New"/>
              <a:buChar char="o"/>
              <a:defRPr b="0" i="0" sz="1800" u="none" cap="none" strike="noStrike">
                <a:solidFill>
                  <a:schemeClr val="dk1"/>
                </a:solidFill>
                <a:latin typeface="Libre Franklin"/>
                <a:ea typeface="Libre Franklin"/>
                <a:cs typeface="Libre Franklin"/>
                <a:sym typeface="Libre Franklin"/>
              </a:defRPr>
            </a:lvl3pPr>
            <a:lvl4pPr indent="-332232" lvl="3" marL="1828800" marR="0" rtl="0" algn="l">
              <a:lnSpc>
                <a:spcPct val="90000"/>
              </a:lnSpc>
              <a:spcBef>
                <a:spcPts val="500"/>
              </a:spcBef>
              <a:spcAft>
                <a:spcPts val="0"/>
              </a:spcAft>
              <a:buClr>
                <a:schemeClr val="accent2"/>
              </a:buClr>
              <a:buSzPts val="1632"/>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8"/>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type="title"/>
          </p:nvPr>
        </p:nvSpPr>
        <p:spPr>
          <a:xfrm>
            <a:off x="952181" y="1301460"/>
            <a:ext cx="10287545" cy="56692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Libre Franklin Black"/>
              <a:buNone/>
              <a:defRPr b="1" i="0" sz="32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8"/>
          <p:cNvSpPr txBox="1"/>
          <p:nvPr>
            <p:ph idx="2" type="body"/>
          </p:nvPr>
        </p:nvSpPr>
        <p:spPr>
          <a:xfrm>
            <a:off x="952499" y="1903242"/>
            <a:ext cx="10287217" cy="5683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7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8"/>
          <p:cNvSpPr/>
          <p:nvPr>
            <p:ph idx="3" type="tbl"/>
          </p:nvPr>
        </p:nvSpPr>
        <p:spPr>
          <a:xfrm>
            <a:off x="7467600" y="2483140"/>
            <a:ext cx="3771900" cy="3200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8"/>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4"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with Chart">
  <p:cSld name="Content Slide with Chart">
    <p:spTree>
      <p:nvGrpSpPr>
        <p:cNvPr id="43" name="Shape 43"/>
        <p:cNvGrpSpPr/>
        <p:nvPr/>
      </p:nvGrpSpPr>
      <p:grpSpPr>
        <a:xfrm>
          <a:off x="0" y="0"/>
          <a:ext cx="0" cy="0"/>
          <a:chOff x="0" y="0"/>
          <a:chExt cx="0" cy="0"/>
        </a:xfrm>
      </p:grpSpPr>
      <p:sp>
        <p:nvSpPr>
          <p:cNvPr id="44" name="Google Shape;44;p9"/>
          <p:cNvSpPr txBox="1"/>
          <p:nvPr>
            <p:ph idx="1" type="body"/>
          </p:nvPr>
        </p:nvSpPr>
        <p:spPr>
          <a:xfrm>
            <a:off x="951955" y="2483381"/>
            <a:ext cx="6058445" cy="319991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97180" lvl="2" marL="1371600" marR="0" rtl="0" algn="l">
              <a:lnSpc>
                <a:spcPct val="90000"/>
              </a:lnSpc>
              <a:spcBef>
                <a:spcPts val="500"/>
              </a:spcBef>
              <a:spcAft>
                <a:spcPts val="0"/>
              </a:spcAft>
              <a:buClr>
                <a:schemeClr val="accent1"/>
              </a:buClr>
              <a:buSzPts val="1080"/>
              <a:buFont typeface="Courier New"/>
              <a:buChar char="o"/>
              <a:defRPr b="0" i="0" sz="1800" u="none" cap="none" strike="noStrike">
                <a:solidFill>
                  <a:schemeClr val="dk1"/>
                </a:solidFill>
                <a:latin typeface="Libre Franklin"/>
                <a:ea typeface="Libre Franklin"/>
                <a:cs typeface="Libre Franklin"/>
                <a:sym typeface="Libre Franklin"/>
              </a:defRPr>
            </a:lvl3pPr>
            <a:lvl4pPr indent="-332232" lvl="3" marL="1828800" marR="0" rtl="0" algn="l">
              <a:lnSpc>
                <a:spcPct val="90000"/>
              </a:lnSpc>
              <a:spcBef>
                <a:spcPts val="500"/>
              </a:spcBef>
              <a:spcAft>
                <a:spcPts val="0"/>
              </a:spcAft>
              <a:buClr>
                <a:schemeClr val="accent2"/>
              </a:buClr>
              <a:buSzPts val="1632"/>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45" name="Google Shape;45;p9"/>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9"/>
          <p:cNvSpPr txBox="1"/>
          <p:nvPr>
            <p:ph type="title"/>
          </p:nvPr>
        </p:nvSpPr>
        <p:spPr>
          <a:xfrm>
            <a:off x="952181" y="1301701"/>
            <a:ext cx="10287545" cy="56692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1"/>
              </a:buClr>
              <a:buSzPts val="3200"/>
              <a:buFont typeface="Libre Franklin Black"/>
              <a:buNone/>
              <a:defRPr b="1" i="0" sz="32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9"/>
          <p:cNvSpPr txBox="1"/>
          <p:nvPr>
            <p:ph idx="2" type="body"/>
          </p:nvPr>
        </p:nvSpPr>
        <p:spPr>
          <a:xfrm>
            <a:off x="952499" y="1903483"/>
            <a:ext cx="10287217" cy="5683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7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48" name="Google Shape;48;p9"/>
          <p:cNvSpPr/>
          <p:nvPr>
            <p:ph idx="3" type="chart"/>
          </p:nvPr>
        </p:nvSpPr>
        <p:spPr>
          <a:xfrm>
            <a:off x="7467600" y="2483381"/>
            <a:ext cx="3771900" cy="3200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49" name="Google Shape;49;p9"/>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4"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0"/>
          <p:cNvSpPr/>
          <p:nvPr/>
        </p:nvSpPr>
        <p:spPr>
          <a:xfrm>
            <a:off x="127322" y="138896"/>
            <a:ext cx="11875625" cy="65759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53" name="Google Shape;53;p1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54" name="Google Shape;54;p10"/>
          <p:cNvPicPr preferRelativeResize="0"/>
          <p:nvPr/>
        </p:nvPicPr>
        <p:blipFill rotWithShape="1">
          <a:blip r:embed="rId3">
            <a:alphaModFix amt="50000"/>
          </a:blip>
          <a:srcRect b="0" l="0" r="0" t="0"/>
          <a:stretch/>
        </p:blipFill>
        <p:spPr>
          <a:xfrm>
            <a:off x="0" y="0"/>
            <a:ext cx="12192000" cy="6858000"/>
          </a:xfrm>
          <a:prstGeom prst="rect">
            <a:avLst/>
          </a:prstGeom>
          <a:noFill/>
          <a:ln>
            <a:noFill/>
          </a:ln>
        </p:spPr>
      </p:pic>
      <p:cxnSp>
        <p:nvCxnSpPr>
          <p:cNvPr id="55" name="Google Shape;55;p10"/>
          <p:cNvCxnSpPr/>
          <p:nvPr/>
        </p:nvCxnSpPr>
        <p:spPr>
          <a:xfrm flipH="1">
            <a:off x="11292043" y="6457730"/>
            <a:ext cx="51773" cy="154642"/>
          </a:xfrm>
          <a:prstGeom prst="straightConnector1">
            <a:avLst/>
          </a:prstGeom>
          <a:noFill/>
          <a:ln cap="flat" cmpd="sng" w="9525">
            <a:solidFill>
              <a:schemeClr val="accent2"/>
            </a:solidFill>
            <a:prstDash val="solid"/>
            <a:miter lim="800000"/>
            <a:headEnd len="sm" w="sm" type="none"/>
            <a:tailEnd len="sm" w="sm" type="none"/>
          </a:ln>
        </p:spPr>
      </p:cxnSp>
      <p:sp>
        <p:nvSpPr>
          <p:cNvPr id="56" name="Google Shape;56;p10"/>
          <p:cNvSpPr txBox="1"/>
          <p:nvPr>
            <p:ph type="ctrTitle"/>
          </p:nvPr>
        </p:nvSpPr>
        <p:spPr>
          <a:xfrm>
            <a:off x="720176" y="2099817"/>
            <a:ext cx="7080446" cy="2014537"/>
          </a:xfrm>
          <a:prstGeom prst="rect">
            <a:avLst/>
          </a:prstGeom>
          <a:noFill/>
          <a:ln>
            <a:noFill/>
          </a:ln>
        </p:spPr>
        <p:txBody>
          <a:bodyPr anchorCtr="0" anchor="b" bIns="45700" lIns="0" spcFirstLastPara="1" rIns="0" wrap="square" tIns="45700">
            <a:noAutofit/>
          </a:bodyPr>
          <a:lstStyle>
            <a:lvl1pPr lvl="0" marR="0" rtl="0" algn="l">
              <a:lnSpc>
                <a:spcPct val="76666"/>
              </a:lnSpc>
              <a:spcBef>
                <a:spcPts val="0"/>
              </a:spcBef>
              <a:spcAft>
                <a:spcPts val="0"/>
              </a:spcAft>
              <a:buClr>
                <a:schemeClr val="lt1"/>
              </a:buClr>
              <a:buSzPts val="6000"/>
              <a:buFont typeface="Libre Franklin Black"/>
              <a:buNone/>
              <a:defRPr b="1" i="0" sz="6000" u="none" cap="none" strike="noStrike">
                <a:solidFill>
                  <a:schemeClr val="l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57" name="Google Shape;57;p10"/>
          <p:cNvPicPr preferRelativeResize="0"/>
          <p:nvPr/>
        </p:nvPicPr>
        <p:blipFill rotWithShape="1">
          <a:blip r:embed="rId4">
            <a:alphaModFix/>
          </a:blip>
          <a:srcRect b="0" l="0" r="0" t="0"/>
          <a:stretch/>
        </p:blipFill>
        <p:spPr>
          <a:xfrm>
            <a:off x="384510" y="6343616"/>
            <a:ext cx="2786953" cy="392042"/>
          </a:xfrm>
          <a:prstGeom prst="rect">
            <a:avLst/>
          </a:prstGeom>
          <a:noFill/>
          <a:ln>
            <a:noFill/>
          </a:ln>
        </p:spPr>
      </p:pic>
      <p:pic>
        <p:nvPicPr>
          <p:cNvPr id="58" name="Google Shape;58;p10"/>
          <p:cNvPicPr preferRelativeResize="0"/>
          <p:nvPr/>
        </p:nvPicPr>
        <p:blipFill rotWithShape="1">
          <a:blip r:embed="rId5">
            <a:alphaModFix/>
          </a:blip>
          <a:srcRect b="0" l="0" r="0" t="0"/>
          <a:stretch/>
        </p:blipFill>
        <p:spPr>
          <a:xfrm>
            <a:off x="720176" y="4114354"/>
            <a:ext cx="1209208" cy="871414"/>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hoto">
  <p:cSld name="Title Slide with Photo">
    <p:spTree>
      <p:nvGrpSpPr>
        <p:cNvPr id="59" name="Shape 59"/>
        <p:cNvGrpSpPr/>
        <p:nvPr/>
      </p:nvGrpSpPr>
      <p:grpSpPr>
        <a:xfrm>
          <a:off x="0" y="0"/>
          <a:ext cx="0" cy="0"/>
          <a:chOff x="0" y="0"/>
          <a:chExt cx="0" cy="0"/>
        </a:xfrm>
      </p:grpSpPr>
      <p:cxnSp>
        <p:nvCxnSpPr>
          <p:cNvPr id="60" name="Google Shape;60;p11"/>
          <p:cNvCxnSpPr/>
          <p:nvPr/>
        </p:nvCxnSpPr>
        <p:spPr>
          <a:xfrm flipH="1">
            <a:off x="11292043" y="6457730"/>
            <a:ext cx="51773" cy="154642"/>
          </a:xfrm>
          <a:prstGeom prst="straightConnector1">
            <a:avLst/>
          </a:prstGeom>
          <a:noFill/>
          <a:ln cap="flat" cmpd="sng" w="9525">
            <a:solidFill>
              <a:schemeClr val="accent2"/>
            </a:solidFill>
            <a:prstDash val="solid"/>
            <a:miter lim="800000"/>
            <a:headEnd len="sm" w="sm" type="none"/>
            <a:tailEnd len="sm" w="sm" type="none"/>
          </a:ln>
        </p:spPr>
      </p:cxnSp>
      <p:sp>
        <p:nvSpPr>
          <p:cNvPr id="61" name="Google Shape;61;p1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62" name="Google Shape;62;p11"/>
          <p:cNvGrpSpPr/>
          <p:nvPr/>
        </p:nvGrpSpPr>
        <p:grpSpPr>
          <a:xfrm>
            <a:off x="0" y="0"/>
            <a:ext cx="12192000" cy="6858000"/>
            <a:chOff x="0" y="0"/>
            <a:chExt cx="12192000" cy="6858000"/>
          </a:xfrm>
        </p:grpSpPr>
        <p:grpSp>
          <p:nvGrpSpPr>
            <p:cNvPr id="63" name="Google Shape;63;p11"/>
            <p:cNvGrpSpPr/>
            <p:nvPr/>
          </p:nvGrpSpPr>
          <p:grpSpPr>
            <a:xfrm>
              <a:off x="0" y="0"/>
              <a:ext cx="12192000" cy="6858000"/>
              <a:chOff x="0" y="0"/>
              <a:chExt cx="12192000" cy="6858000"/>
            </a:xfrm>
          </p:grpSpPr>
          <p:pic>
            <p:nvPicPr>
              <p:cNvPr id="64" name="Google Shape;64;p11"/>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65" name="Google Shape;65;p1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pic>
          <p:nvPicPr>
            <p:cNvPr id="66" name="Google Shape;66;p11"/>
            <p:cNvPicPr preferRelativeResize="0"/>
            <p:nvPr/>
          </p:nvPicPr>
          <p:blipFill rotWithShape="1">
            <a:blip r:embed="rId4">
              <a:alphaModFix/>
            </a:blip>
            <a:srcRect b="0" l="0" r="0" t="0"/>
            <a:stretch/>
          </p:blipFill>
          <p:spPr>
            <a:xfrm>
              <a:off x="384510" y="6343616"/>
              <a:ext cx="2786953" cy="392042"/>
            </a:xfrm>
            <a:prstGeom prst="rect">
              <a:avLst/>
            </a:prstGeom>
            <a:noFill/>
            <a:ln>
              <a:noFill/>
            </a:ln>
          </p:spPr>
        </p:pic>
      </p:grpSp>
      <p:sp>
        <p:nvSpPr>
          <p:cNvPr id="67" name="Google Shape;67;p11"/>
          <p:cNvSpPr/>
          <p:nvPr>
            <p:ph idx="2" type="pic"/>
          </p:nvPr>
        </p:nvSpPr>
        <p:spPr>
          <a:xfrm>
            <a:off x="346668" y="382588"/>
            <a:ext cx="11435024" cy="5848350"/>
          </a:xfrm>
          <a:prstGeom prst="rect">
            <a:avLst/>
          </a:prstGeom>
          <a:noFill/>
          <a:ln>
            <a:noFill/>
          </a:ln>
        </p:spPr>
      </p:sp>
      <p:sp>
        <p:nvSpPr>
          <p:cNvPr id="68" name="Google Shape;68;p11"/>
          <p:cNvSpPr txBox="1"/>
          <p:nvPr>
            <p:ph type="ctrTitle"/>
          </p:nvPr>
        </p:nvSpPr>
        <p:spPr>
          <a:xfrm>
            <a:off x="720176" y="2099817"/>
            <a:ext cx="7080446" cy="2014537"/>
          </a:xfrm>
          <a:prstGeom prst="rect">
            <a:avLst/>
          </a:prstGeom>
          <a:noFill/>
          <a:ln>
            <a:noFill/>
          </a:ln>
        </p:spPr>
        <p:txBody>
          <a:bodyPr anchorCtr="0" anchor="b" bIns="45700" lIns="0" spcFirstLastPara="1" rIns="0" wrap="square" tIns="45700">
            <a:noAutofit/>
          </a:bodyPr>
          <a:lstStyle>
            <a:lvl1pPr lvl="0" marR="0" rtl="0" algn="l">
              <a:lnSpc>
                <a:spcPct val="76666"/>
              </a:lnSpc>
              <a:spcBef>
                <a:spcPts val="0"/>
              </a:spcBef>
              <a:spcAft>
                <a:spcPts val="0"/>
              </a:spcAft>
              <a:buClr>
                <a:schemeClr val="lt1"/>
              </a:buClr>
              <a:buSzPts val="6000"/>
              <a:buFont typeface="Libre Franklin Black"/>
              <a:buNone/>
              <a:defRPr b="1" i="0" sz="6000" u="none" cap="none" strike="noStrike">
                <a:solidFill>
                  <a:schemeClr val="l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69" name="Google Shape;69;p11"/>
          <p:cNvPicPr preferRelativeResize="0"/>
          <p:nvPr/>
        </p:nvPicPr>
        <p:blipFill rotWithShape="1">
          <a:blip r:embed="rId5">
            <a:alphaModFix/>
          </a:blip>
          <a:srcRect b="0" l="0" r="0" t="0"/>
          <a:stretch/>
        </p:blipFill>
        <p:spPr>
          <a:xfrm>
            <a:off x="720176" y="4114354"/>
            <a:ext cx="1209208" cy="871414"/>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showMasterSp="0">
  <p:cSld name="Transition Slide">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72" name="Google Shape;72;p12"/>
          <p:cNvPicPr preferRelativeResize="0"/>
          <p:nvPr/>
        </p:nvPicPr>
        <p:blipFill rotWithShape="1">
          <a:blip r:embed="rId3">
            <a:alphaModFix amt="50000"/>
          </a:blip>
          <a:srcRect b="0" l="0" r="0" t="0"/>
          <a:stretch/>
        </p:blipFill>
        <p:spPr>
          <a:xfrm>
            <a:off x="0" y="0"/>
            <a:ext cx="12192000" cy="6858000"/>
          </a:xfrm>
          <a:prstGeom prst="rect">
            <a:avLst/>
          </a:prstGeom>
          <a:noFill/>
          <a:ln>
            <a:noFill/>
          </a:ln>
        </p:spPr>
      </p:pic>
      <p:cxnSp>
        <p:nvCxnSpPr>
          <p:cNvPr id="73" name="Google Shape;73;p12"/>
          <p:cNvCxnSpPr/>
          <p:nvPr/>
        </p:nvCxnSpPr>
        <p:spPr>
          <a:xfrm flipH="1">
            <a:off x="11292043" y="6457730"/>
            <a:ext cx="51773" cy="154642"/>
          </a:xfrm>
          <a:prstGeom prst="straightConnector1">
            <a:avLst/>
          </a:prstGeom>
          <a:noFill/>
          <a:ln cap="flat" cmpd="sng" w="9525">
            <a:solidFill>
              <a:schemeClr val="accent2"/>
            </a:solidFill>
            <a:prstDash val="solid"/>
            <a:miter lim="800000"/>
            <a:headEnd len="sm" w="sm" type="none"/>
            <a:tailEnd len="sm" w="sm" type="none"/>
          </a:ln>
        </p:spPr>
      </p:cxnSp>
      <p:pic>
        <p:nvPicPr>
          <p:cNvPr id="74" name="Google Shape;74;p12"/>
          <p:cNvPicPr preferRelativeResize="0"/>
          <p:nvPr/>
        </p:nvPicPr>
        <p:blipFill rotWithShape="1">
          <a:blip r:embed="rId4">
            <a:alphaModFix/>
          </a:blip>
          <a:srcRect b="0" l="0" r="0" t="0"/>
          <a:stretch/>
        </p:blipFill>
        <p:spPr>
          <a:xfrm>
            <a:off x="384510" y="6343616"/>
            <a:ext cx="2786953" cy="392042"/>
          </a:xfrm>
          <a:prstGeom prst="rect">
            <a:avLst/>
          </a:prstGeom>
          <a:noFill/>
          <a:ln>
            <a:noFill/>
          </a:ln>
        </p:spPr>
      </p:pic>
      <p:sp>
        <p:nvSpPr>
          <p:cNvPr id="75" name="Google Shape;75;p12"/>
          <p:cNvSpPr txBox="1"/>
          <p:nvPr>
            <p:ph type="ctrTitle"/>
          </p:nvPr>
        </p:nvSpPr>
        <p:spPr>
          <a:xfrm>
            <a:off x="720176" y="2099817"/>
            <a:ext cx="7080446" cy="2014537"/>
          </a:xfrm>
          <a:prstGeom prst="rect">
            <a:avLst/>
          </a:prstGeom>
          <a:noFill/>
          <a:ln>
            <a:noFill/>
          </a:ln>
        </p:spPr>
        <p:txBody>
          <a:bodyPr anchorCtr="0" anchor="b" bIns="45700" lIns="0" spcFirstLastPara="1" rIns="0" wrap="square" tIns="45700">
            <a:noAutofit/>
          </a:bodyPr>
          <a:lstStyle>
            <a:lvl1pPr lvl="0" marR="0" rtl="0" algn="l">
              <a:lnSpc>
                <a:spcPct val="76666"/>
              </a:lnSpc>
              <a:spcBef>
                <a:spcPts val="0"/>
              </a:spcBef>
              <a:spcAft>
                <a:spcPts val="0"/>
              </a:spcAft>
              <a:buClr>
                <a:schemeClr val="accent1"/>
              </a:buClr>
              <a:buSzPts val="6000"/>
              <a:buFont typeface="Libre Franklin Black"/>
              <a:buNone/>
              <a:defRPr b="1" i="0" sz="60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76" name="Google Shape;76;p12"/>
          <p:cNvPicPr preferRelativeResize="0"/>
          <p:nvPr/>
        </p:nvPicPr>
        <p:blipFill rotWithShape="1">
          <a:blip r:embed="rId5">
            <a:alphaModFix/>
          </a:blip>
          <a:srcRect b="0" l="0" r="0" t="0"/>
          <a:stretch/>
        </p:blipFill>
        <p:spPr>
          <a:xfrm>
            <a:off x="720176" y="4114354"/>
            <a:ext cx="1209208" cy="87141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ntent Slide">
  <p:cSld name="Empty Content Slide">
    <p:spTree>
      <p:nvGrpSpPr>
        <p:cNvPr id="77" name="Shape 77"/>
        <p:cNvGrpSpPr/>
        <p:nvPr/>
      </p:nvGrpSpPr>
      <p:grpSpPr>
        <a:xfrm>
          <a:off x="0" y="0"/>
          <a:ext cx="0" cy="0"/>
          <a:chOff x="0" y="0"/>
          <a:chExt cx="0" cy="0"/>
        </a:xfrm>
      </p:grpSpPr>
      <p:sp>
        <p:nvSpPr>
          <p:cNvPr id="78" name="Google Shape;78;p13"/>
          <p:cNvSpPr txBox="1"/>
          <p:nvPr>
            <p:ph idx="12" type="sldNum"/>
          </p:nvPr>
        </p:nvSpPr>
        <p:spPr>
          <a:xfrm>
            <a:off x="11210550" y="6400800"/>
            <a:ext cx="479425" cy="32067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3"/>
          <p:cNvSpPr txBox="1"/>
          <p:nvPr>
            <p:ph idx="1"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3"/>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1" name="Shape 81"/>
        <p:cNvGrpSpPr/>
        <p:nvPr/>
      </p:nvGrpSpPr>
      <p:grpSpPr>
        <a:xfrm>
          <a:off x="0" y="0"/>
          <a:ext cx="0" cy="0"/>
          <a:chOff x="0" y="0"/>
          <a:chExt cx="0" cy="0"/>
        </a:xfrm>
      </p:grpSpPr>
      <p:sp>
        <p:nvSpPr>
          <p:cNvPr id="82" name="Google Shape;82;p14"/>
          <p:cNvSpPr txBox="1"/>
          <p:nvPr>
            <p:ph type="title"/>
          </p:nvPr>
        </p:nvSpPr>
        <p:spPr>
          <a:xfrm>
            <a:off x="952500" y="1205988"/>
            <a:ext cx="10287000" cy="571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1"/>
              </a:buClr>
              <a:buSzPts val="2800"/>
              <a:buFont typeface="Libre Franklin Black"/>
              <a:buNone/>
              <a:defRPr b="1" i="0" sz="2800" u="none" cap="none" strike="noStrike">
                <a:solidFill>
                  <a:schemeClr val="accent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4"/>
          <p:cNvSpPr txBox="1"/>
          <p:nvPr>
            <p:ph idx="1" type="body"/>
          </p:nvPr>
        </p:nvSpPr>
        <p:spPr>
          <a:xfrm>
            <a:off x="952500" y="1777488"/>
            <a:ext cx="5143500" cy="5715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ibre Franklin"/>
                <a:ea typeface="Libre Franklin"/>
                <a:cs typeface="Libre Franklin"/>
                <a:sym typeface="Libre Frankli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ibre Franklin"/>
                <a:ea typeface="Libre Franklin"/>
                <a:cs typeface="Libre Franklin"/>
                <a:sym typeface="Libre Frankli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9pPr>
          </a:lstStyle>
          <a:p/>
        </p:txBody>
      </p:sp>
      <p:sp>
        <p:nvSpPr>
          <p:cNvPr id="84" name="Google Shape;84;p14"/>
          <p:cNvSpPr txBox="1"/>
          <p:nvPr>
            <p:ph idx="2" type="body"/>
          </p:nvPr>
        </p:nvSpPr>
        <p:spPr>
          <a:xfrm>
            <a:off x="952500" y="2592058"/>
            <a:ext cx="5143500" cy="320040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89560" lvl="2" marL="1371600" marR="0" rtl="0" algn="l">
              <a:lnSpc>
                <a:spcPct val="90000"/>
              </a:lnSpc>
              <a:spcBef>
                <a:spcPts val="500"/>
              </a:spcBef>
              <a:spcAft>
                <a:spcPts val="0"/>
              </a:spcAft>
              <a:buClr>
                <a:schemeClr val="accent1"/>
              </a:buClr>
              <a:buSzPts val="960"/>
              <a:buFont typeface="Courier New"/>
              <a:buChar char="o"/>
              <a:defRPr b="0" i="0" sz="1600" u="none" cap="none" strike="noStrike">
                <a:solidFill>
                  <a:schemeClr val="dk1"/>
                </a:solidFill>
                <a:latin typeface="Libre Franklin"/>
                <a:ea typeface="Libre Franklin"/>
                <a:cs typeface="Libre Franklin"/>
                <a:sym typeface="Libre Franklin"/>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85" name="Google Shape;85;p14"/>
          <p:cNvSpPr txBox="1"/>
          <p:nvPr>
            <p:ph idx="3" type="body"/>
          </p:nvPr>
        </p:nvSpPr>
        <p:spPr>
          <a:xfrm>
            <a:off x="6096000" y="1777488"/>
            <a:ext cx="5143500" cy="5715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2400"/>
              <a:buFont typeface="Arial"/>
              <a:buNone/>
              <a:defRPr b="1" i="1" sz="2400" u="none" cap="none" strike="noStrike">
                <a:solidFill>
                  <a:schemeClr val="accent2"/>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ibre Franklin"/>
                <a:ea typeface="Libre Franklin"/>
                <a:cs typeface="Libre Franklin"/>
                <a:sym typeface="Libre Frankli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ibre Franklin"/>
                <a:ea typeface="Libre Franklin"/>
                <a:cs typeface="Libre Franklin"/>
                <a:sym typeface="Libre Frankli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9pPr>
          </a:lstStyle>
          <a:p/>
        </p:txBody>
      </p:sp>
      <p:sp>
        <p:nvSpPr>
          <p:cNvPr id="86" name="Google Shape;86;p14"/>
          <p:cNvSpPr txBox="1"/>
          <p:nvPr>
            <p:ph idx="4" type="body"/>
          </p:nvPr>
        </p:nvSpPr>
        <p:spPr>
          <a:xfrm>
            <a:off x="6096000" y="2592059"/>
            <a:ext cx="5143500" cy="32004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1"/>
                </a:solidFill>
                <a:latin typeface="Libre Franklin"/>
                <a:ea typeface="Libre Franklin"/>
                <a:cs typeface="Libre Franklin"/>
                <a:sym typeface="Libre Franklin"/>
              </a:defRPr>
            </a:lvl1pPr>
            <a:lvl2pPr indent="-330200" lvl="1" marL="914400" marR="0" rtl="0" algn="l">
              <a:lnSpc>
                <a:spcPct val="90000"/>
              </a:lnSpc>
              <a:spcBef>
                <a:spcPts val="500"/>
              </a:spcBef>
              <a:spcAft>
                <a:spcPts val="0"/>
              </a:spcAft>
              <a:buClr>
                <a:schemeClr val="accent2"/>
              </a:buClr>
              <a:buSzPts val="1600"/>
              <a:buFont typeface="Arial"/>
              <a:buChar char="&gt;"/>
              <a:defRPr b="0" i="0" sz="2000" u="none" cap="none" strike="noStrike">
                <a:solidFill>
                  <a:schemeClr val="dk1"/>
                </a:solidFill>
                <a:latin typeface="Libre Franklin"/>
                <a:ea typeface="Libre Franklin"/>
                <a:cs typeface="Libre Franklin"/>
                <a:sym typeface="Libre Franklin"/>
              </a:defRPr>
            </a:lvl2pPr>
            <a:lvl3pPr indent="-289560" lvl="2" marL="1371600" marR="0" rtl="0" algn="l">
              <a:lnSpc>
                <a:spcPct val="90000"/>
              </a:lnSpc>
              <a:spcBef>
                <a:spcPts val="500"/>
              </a:spcBef>
              <a:spcAft>
                <a:spcPts val="0"/>
              </a:spcAft>
              <a:buClr>
                <a:schemeClr val="accent1"/>
              </a:buClr>
              <a:buSzPts val="960"/>
              <a:buFont typeface="Courier New"/>
              <a:buChar char="o"/>
              <a:defRPr b="0" i="0" sz="1600" u="none" cap="none" strike="noStrike">
                <a:solidFill>
                  <a:schemeClr val="dk1"/>
                </a:solidFill>
                <a:latin typeface="Libre Franklin"/>
                <a:ea typeface="Libre Franklin"/>
                <a:cs typeface="Libre Franklin"/>
                <a:sym typeface="Libre Franklin"/>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
        <p:nvSpPr>
          <p:cNvPr id="87" name="Google Shape;87;p14"/>
          <p:cNvSpPr txBox="1"/>
          <p:nvPr>
            <p:ph idx="12" type="sldNum"/>
          </p:nvPr>
        </p:nvSpPr>
        <p:spPr>
          <a:xfrm>
            <a:off x="11239500" y="6414247"/>
            <a:ext cx="477370" cy="307228"/>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4"/>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5" type="body"/>
          </p:nvPr>
        </p:nvSpPr>
        <p:spPr>
          <a:xfrm>
            <a:off x="8202613" y="1"/>
            <a:ext cx="3487363" cy="818146"/>
          </a:xfrm>
          <a:prstGeom prst="rect">
            <a:avLst/>
          </a:prstGeom>
          <a:noFill/>
          <a:ln>
            <a:noFill/>
          </a:ln>
        </p:spPr>
        <p:txBody>
          <a:bodyPr anchorCtr="0" anchor="ctr" bIns="45700" lIns="0" spcFirstLastPara="1" rIns="0" wrap="square" tIns="45700">
            <a:noAutofit/>
          </a:bodyPr>
          <a:lstStyle>
            <a:lvl1pPr indent="-228600" lvl="0" marL="457200" marR="0" rtl="0" algn="r">
              <a:lnSpc>
                <a:spcPct val="90000"/>
              </a:lnSpc>
              <a:spcBef>
                <a:spcPts val="1000"/>
              </a:spcBef>
              <a:spcAft>
                <a:spcPts val="0"/>
              </a:spcAft>
              <a:buClr>
                <a:schemeClr val="accent1"/>
              </a:buClr>
              <a:buSzPts val="2000"/>
              <a:buFont typeface="Arial"/>
              <a:buNone/>
              <a:defRPr b="1" i="1" sz="2000" u="none" cap="none" strike="noStrike">
                <a:solidFill>
                  <a:schemeClr val="accent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slideLayout" Target="../slideLayouts/slideLayout5.xml"/><Relationship Id="rId14"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5"/>
          <p:cNvCxnSpPr/>
          <p:nvPr/>
        </p:nvCxnSpPr>
        <p:spPr>
          <a:xfrm flipH="1">
            <a:off x="11288041" y="6418670"/>
            <a:ext cx="120651" cy="328205"/>
          </a:xfrm>
          <a:prstGeom prst="straightConnector1">
            <a:avLst/>
          </a:prstGeom>
          <a:noFill/>
          <a:ln cap="rnd" cmpd="sng" w="12700">
            <a:solidFill>
              <a:schemeClr val="accent2"/>
            </a:solidFill>
            <a:prstDash val="solid"/>
            <a:miter lim="800000"/>
            <a:headEnd len="sm" w="sm" type="none"/>
            <a:tailEnd len="sm" w="sm" type="none"/>
          </a:ln>
        </p:spPr>
      </p:cxnSp>
      <p:sp>
        <p:nvSpPr>
          <p:cNvPr id="11" name="Google Shape;11;p5"/>
          <p:cNvSpPr txBox="1"/>
          <p:nvPr>
            <p:ph idx="12" type="sldNum"/>
          </p:nvPr>
        </p:nvSpPr>
        <p:spPr>
          <a:xfrm>
            <a:off x="11210551" y="6418670"/>
            <a:ext cx="486148" cy="30280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1pPr>
            <a:lvl2pPr indent="0" lvl="1"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2pPr>
            <a:lvl3pPr indent="0" lvl="2"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3pPr>
            <a:lvl4pPr indent="0" lvl="3"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4pPr>
            <a:lvl5pPr indent="0" lvl="4"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5pPr>
            <a:lvl6pPr indent="0" lvl="5"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6pPr>
            <a:lvl7pPr indent="0" lvl="6"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7pPr>
            <a:lvl8pPr indent="0" lvl="7"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8pPr>
            <a:lvl9pPr indent="0" lvl="8" marL="0" marR="0" rtl="0" algn="r">
              <a:spcBef>
                <a:spcPts val="0"/>
              </a:spcBef>
              <a:buNone/>
              <a:defRPr b="0" i="0" sz="1200" u="none" cap="none" strike="noStrike">
                <a:solidFill>
                  <a:schemeClr val="accent1"/>
                </a:solidFill>
                <a:latin typeface="Libre Franklin Medium"/>
                <a:ea typeface="Libre Franklin Medium"/>
                <a:cs typeface="Libre Franklin Medium"/>
                <a:sym typeface="Libre Franklin Medium"/>
              </a:defRPr>
            </a:lvl9pPr>
          </a:lstStyle>
          <a:p>
            <a:pPr indent="0" lvl="0" marL="0" rtl="0" algn="r">
              <a:spcBef>
                <a:spcPts val="0"/>
              </a:spcBef>
              <a:spcAft>
                <a:spcPts val="0"/>
              </a:spcAft>
              <a:buNone/>
            </a:pPr>
            <a:fld id="{00000000-1234-1234-1234-123412341234}" type="slidenum">
              <a:rPr lang="en-US"/>
              <a:t>‹#›</a:t>
            </a:fld>
            <a:endParaRPr/>
          </a:p>
        </p:txBody>
      </p:sp>
      <p:pic>
        <p:nvPicPr>
          <p:cNvPr id="12" name="Google Shape;12;p5"/>
          <p:cNvPicPr preferRelativeResize="0"/>
          <p:nvPr/>
        </p:nvPicPr>
        <p:blipFill rotWithShape="1">
          <a:blip r:embed="rId1">
            <a:alphaModFix/>
          </a:blip>
          <a:srcRect b="0" l="0" r="0" t="0"/>
          <a:stretch/>
        </p:blipFill>
        <p:spPr>
          <a:xfrm>
            <a:off x="419101" y="6402075"/>
            <a:ext cx="2270552" cy="319400"/>
          </a:xfrm>
          <a:prstGeom prst="rect">
            <a:avLst/>
          </a:prstGeom>
          <a:noFill/>
          <a:ln>
            <a:noFill/>
          </a:ln>
        </p:spPr>
      </p:pic>
      <p:cxnSp>
        <p:nvCxnSpPr>
          <p:cNvPr id="13" name="Google Shape;13;p5"/>
          <p:cNvCxnSpPr/>
          <p:nvPr/>
        </p:nvCxnSpPr>
        <p:spPr>
          <a:xfrm>
            <a:off x="419100" y="6254893"/>
            <a:ext cx="11277600" cy="0"/>
          </a:xfrm>
          <a:prstGeom prst="straightConnector1">
            <a:avLst/>
          </a:prstGeom>
          <a:noFill/>
          <a:ln cap="flat" cmpd="sng" w="9525">
            <a:solidFill>
              <a:schemeClr val="accent1"/>
            </a:solidFill>
            <a:prstDash val="solid"/>
            <a:miter lim="800000"/>
            <a:headEnd len="sm" w="sm" type="none"/>
            <a:tailEnd len="sm" w="sm" type="none"/>
          </a:ln>
        </p:spPr>
      </p:cxnSp>
      <p:sp>
        <p:nvSpPr>
          <p:cNvPr id="14" name="Google Shape;14;p5"/>
          <p:cNvSpPr/>
          <p:nvPr/>
        </p:nvSpPr>
        <p:spPr>
          <a:xfrm>
            <a:off x="0" y="0"/>
            <a:ext cx="12192000" cy="8155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5" name="Google Shape;15;p5"/>
          <p:cNvGrpSpPr/>
          <p:nvPr/>
        </p:nvGrpSpPr>
        <p:grpSpPr>
          <a:xfrm>
            <a:off x="-54576" y="-1"/>
            <a:ext cx="12246576" cy="815547"/>
            <a:chOff x="-54576" y="-1"/>
            <a:chExt cx="12246576" cy="815547"/>
          </a:xfrm>
        </p:grpSpPr>
        <p:pic>
          <p:nvPicPr>
            <p:cNvPr id="16" name="Google Shape;16;p5"/>
            <p:cNvPicPr preferRelativeResize="0"/>
            <p:nvPr/>
          </p:nvPicPr>
          <p:blipFill rotWithShape="1">
            <a:blip r:embed="rId2">
              <a:alphaModFix amt="50000"/>
            </a:blip>
            <a:srcRect b="-3006" l="0" r="0" t="95550"/>
            <a:stretch/>
          </p:blipFill>
          <p:spPr>
            <a:xfrm>
              <a:off x="0" y="-1"/>
              <a:ext cx="12192000" cy="511341"/>
            </a:xfrm>
            <a:prstGeom prst="rect">
              <a:avLst/>
            </a:prstGeom>
            <a:noFill/>
            <a:ln>
              <a:noFill/>
            </a:ln>
          </p:spPr>
        </p:pic>
        <p:pic>
          <p:nvPicPr>
            <p:cNvPr id="17" name="Google Shape;17;p5"/>
            <p:cNvPicPr preferRelativeResize="0"/>
            <p:nvPr/>
          </p:nvPicPr>
          <p:blipFill rotWithShape="1">
            <a:blip r:embed="rId3">
              <a:alphaModFix amt="50000"/>
            </a:blip>
            <a:srcRect b="1198" l="0" r="0" t="91300"/>
            <a:stretch/>
          </p:blipFill>
          <p:spPr>
            <a:xfrm>
              <a:off x="-54576" y="301030"/>
              <a:ext cx="12192000" cy="514516"/>
            </a:xfrm>
            <a:prstGeom prst="rect">
              <a:avLst/>
            </a:prstGeom>
            <a:noFill/>
            <a:ln>
              <a:noFill/>
            </a:ln>
          </p:spPr>
        </p:pic>
      </p:grpSp>
      <p:pic>
        <p:nvPicPr>
          <p:cNvPr id="18" name="Google Shape;18;p5"/>
          <p:cNvPicPr preferRelativeResize="0"/>
          <p:nvPr/>
        </p:nvPicPr>
        <p:blipFill rotWithShape="1">
          <a:blip r:embed="rId4">
            <a:alphaModFix/>
          </a:blip>
          <a:srcRect b="0" l="0" r="0" t="0"/>
          <a:stretch/>
        </p:blipFill>
        <p:spPr>
          <a:xfrm>
            <a:off x="386575" y="82418"/>
            <a:ext cx="897314" cy="646648"/>
          </a:xfrm>
          <a:prstGeom prst="rect">
            <a:avLst/>
          </a:prstGeom>
          <a:noFill/>
          <a:ln>
            <a:noFill/>
          </a:ln>
        </p:spPr>
      </p:pic>
      <p:sp>
        <p:nvSpPr>
          <p:cNvPr id="19" name="Google Shape;19;p5"/>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600">
          <p15:clr>
            <a:srgbClr val="F26B43"/>
          </p15:clr>
        </p15:guide>
        <p15:guide id="4" pos="7080">
          <p15:clr>
            <a:srgbClr val="F26B43"/>
          </p15:clr>
        </p15:guide>
        <p15:guide id="5" orient="horz" pos="816">
          <p15:clr>
            <a:srgbClr val="F26B43"/>
          </p15:clr>
        </p15:guide>
        <p15:guide id="6" orient="horz" pos="1176">
          <p15:clr>
            <a:srgbClr val="F26B43"/>
          </p15:clr>
        </p15:guide>
        <p15:guide id="7" orient="horz" pos="1560">
          <p15:clr>
            <a:srgbClr val="F26B43"/>
          </p15:clr>
        </p15:guide>
        <p15:guide id="8" orient="horz" pos="3624">
          <p15:clr>
            <a:srgbClr val="F26B43"/>
          </p15:clr>
        </p15:guide>
        <p15:guide id="9" pos="4416">
          <p15:clr>
            <a:srgbClr val="F26B43"/>
          </p15:clr>
        </p15:guide>
        <p15:guide id="10" pos="4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9.jp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1"/>
          <p:cNvSpPr txBox="1"/>
          <p:nvPr>
            <p:ph type="title"/>
          </p:nvPr>
        </p:nvSpPr>
        <p:spPr>
          <a:xfrm>
            <a:off x="56225" y="810147"/>
            <a:ext cx="10287000" cy="567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latin typeface="Arial"/>
                <a:ea typeface="Arial"/>
                <a:cs typeface="Arial"/>
                <a:sym typeface="Arial"/>
              </a:rPr>
              <a:t>SECURE &amp; RELIABLE HARDWARE</a:t>
            </a:r>
            <a:endParaRPr>
              <a:latin typeface="Arial"/>
              <a:ea typeface="Arial"/>
              <a:cs typeface="Arial"/>
              <a:sym typeface="Arial"/>
            </a:endParaRPr>
          </a:p>
          <a:p>
            <a:pPr indent="0" lvl="0" marL="0" rtl="0" algn="l">
              <a:lnSpc>
                <a:spcPct val="90000"/>
              </a:lnSpc>
              <a:spcBef>
                <a:spcPts val="0"/>
              </a:spcBef>
              <a:spcAft>
                <a:spcPts val="0"/>
              </a:spcAft>
              <a:buClr>
                <a:schemeClr val="accent1"/>
              </a:buClr>
              <a:buSzPts val="3200"/>
              <a:buFont typeface="Arial"/>
              <a:buNone/>
            </a:pPr>
            <a:r>
              <a:rPr lang="en-US" sz="2200">
                <a:latin typeface="Arial"/>
                <a:ea typeface="Arial"/>
                <a:cs typeface="Arial"/>
                <a:sym typeface="Arial"/>
              </a:rPr>
              <a:t>DEPARTMENT OF ELECTRICAL &amp; COMPUTER ENGINEERING</a:t>
            </a:r>
            <a:endParaRPr sz="2200"/>
          </a:p>
        </p:txBody>
      </p:sp>
      <p:sp>
        <p:nvSpPr>
          <p:cNvPr id="96" name="Google Shape;96;p1"/>
          <p:cNvSpPr txBox="1"/>
          <p:nvPr>
            <p:ph idx="2" type="body"/>
          </p:nvPr>
        </p:nvSpPr>
        <p:spPr>
          <a:xfrm>
            <a:off x="56225" y="1917825"/>
            <a:ext cx="8223900" cy="42774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accent2"/>
              </a:buClr>
              <a:buSzPts val="2400"/>
              <a:buFont typeface="Arial"/>
              <a:buNone/>
            </a:pPr>
            <a:r>
              <a:rPr lang="en-US">
                <a:latin typeface="Arial"/>
                <a:ea typeface="Arial"/>
                <a:cs typeface="Arial"/>
                <a:sym typeface="Arial"/>
              </a:rPr>
              <a:t>DESIGN PROBLEM: </a:t>
            </a:r>
            <a:endParaRPr/>
          </a:p>
          <a:p>
            <a:pPr indent="0" lvl="0" marL="0" rtl="0" algn="l">
              <a:lnSpc>
                <a:spcPct val="80000"/>
              </a:lnSpc>
              <a:spcBef>
                <a:spcPts val="264"/>
              </a:spcBef>
              <a:spcAft>
                <a:spcPts val="0"/>
              </a:spcAft>
              <a:buClr>
                <a:schemeClr val="dk1"/>
              </a:buClr>
              <a:buSzPts val="1100"/>
              <a:buFont typeface="Arial"/>
              <a:buNone/>
            </a:pPr>
            <a:r>
              <a:rPr i="0" lang="en-US" sz="1800">
                <a:solidFill>
                  <a:srgbClr val="0E101A"/>
                </a:solidFill>
                <a:latin typeface="Arial"/>
                <a:ea typeface="Arial"/>
                <a:cs typeface="Arial"/>
                <a:sym typeface="Arial"/>
              </a:rPr>
              <a:t>A SIGNIFICANT PROBLEM THAT THE CYBERSECURITY INDUSTRY FACES IS THE VULNERABILITY OF INTERNAL MEMORY CHIPS. </a:t>
            </a:r>
            <a:r>
              <a:rPr i="0" lang="en-US" sz="1800">
                <a:solidFill>
                  <a:schemeClr val="dk1"/>
                </a:solidFill>
                <a:latin typeface="Arial"/>
                <a:ea typeface="Arial"/>
                <a:cs typeface="Arial"/>
                <a:sym typeface="Arial"/>
              </a:rPr>
              <a:t>THIS VULNERABILITY ALLOWS HACKERS TO GAIN CONTROL OF A DEVICE.</a:t>
            </a:r>
            <a:endParaRPr i="0" sz="1800">
              <a:solidFill>
                <a:schemeClr val="dk1"/>
              </a:solidFill>
              <a:latin typeface="Arial"/>
              <a:ea typeface="Arial"/>
              <a:cs typeface="Arial"/>
              <a:sym typeface="Arial"/>
            </a:endParaRPr>
          </a:p>
          <a:p>
            <a:pPr indent="0" lvl="0" marL="0" marR="0" rtl="0" algn="l">
              <a:lnSpc>
                <a:spcPct val="70000"/>
              </a:lnSpc>
              <a:spcBef>
                <a:spcPts val="1000"/>
              </a:spcBef>
              <a:spcAft>
                <a:spcPts val="0"/>
              </a:spcAft>
              <a:buClr>
                <a:schemeClr val="accent2"/>
              </a:buClr>
              <a:buSzPts val="2400"/>
              <a:buFont typeface="Arial"/>
              <a:buNone/>
            </a:pPr>
            <a:r>
              <a:rPr lang="en-US">
                <a:latin typeface="Arial"/>
                <a:ea typeface="Arial"/>
                <a:cs typeface="Arial"/>
                <a:sym typeface="Arial"/>
              </a:rPr>
              <a:t>PROBLEM STATEMENT:</a:t>
            </a:r>
            <a:endParaRPr/>
          </a:p>
          <a:p>
            <a:pPr indent="0" lvl="0" marL="0" marR="0" rtl="0" algn="l">
              <a:lnSpc>
                <a:spcPct val="80000"/>
              </a:lnSpc>
              <a:spcBef>
                <a:spcPts val="1000"/>
              </a:spcBef>
              <a:spcAft>
                <a:spcPts val="0"/>
              </a:spcAft>
              <a:buNone/>
            </a:pPr>
            <a:r>
              <a:rPr i="0" lang="en-US" sz="1800">
                <a:solidFill>
                  <a:srgbClr val="110B2F"/>
                </a:solidFill>
                <a:latin typeface="Arial"/>
                <a:ea typeface="Arial"/>
                <a:cs typeface="Arial"/>
                <a:sym typeface="Arial"/>
              </a:rPr>
              <a:t>HACKERS USE A PROCESS CALLED ROWHAMMERING TO USE THE DRAM CHIP FOR THEIR OWN MALICIOUS INTENT. </a:t>
            </a:r>
            <a:endParaRPr i="0" sz="1800">
              <a:solidFill>
                <a:srgbClr val="110B2F"/>
              </a:solidFill>
              <a:latin typeface="Arial"/>
              <a:ea typeface="Arial"/>
              <a:cs typeface="Arial"/>
              <a:sym typeface="Arial"/>
            </a:endParaRPr>
          </a:p>
          <a:p>
            <a:pPr indent="0" lvl="0" marL="0" marR="0" rtl="0" algn="l">
              <a:lnSpc>
                <a:spcPct val="70000"/>
              </a:lnSpc>
              <a:spcBef>
                <a:spcPts val="1000"/>
              </a:spcBef>
              <a:spcAft>
                <a:spcPts val="0"/>
              </a:spcAft>
              <a:buClr>
                <a:schemeClr val="accent2"/>
              </a:buClr>
              <a:buSzPts val="2400"/>
              <a:buFont typeface="Arial"/>
              <a:buNone/>
            </a:pPr>
            <a:r>
              <a:rPr lang="en-US">
                <a:latin typeface="Arial"/>
                <a:ea typeface="Arial"/>
                <a:cs typeface="Arial"/>
                <a:sym typeface="Arial"/>
              </a:rPr>
              <a:t>DESIGN OBJECTIVE:</a:t>
            </a:r>
            <a:endParaRPr/>
          </a:p>
          <a:p>
            <a:pPr indent="0" lvl="0" marL="0" marR="0" rtl="0" algn="l">
              <a:lnSpc>
                <a:spcPct val="80000"/>
              </a:lnSpc>
              <a:spcBef>
                <a:spcPts val="1000"/>
              </a:spcBef>
              <a:spcAft>
                <a:spcPts val="0"/>
              </a:spcAft>
              <a:buClr>
                <a:schemeClr val="dk1"/>
              </a:buClr>
              <a:buSzPts val="2400"/>
              <a:buFont typeface="Arial"/>
              <a:buNone/>
            </a:pPr>
            <a:r>
              <a:rPr i="0" lang="en-US" sz="1800">
                <a:solidFill>
                  <a:schemeClr val="dk1"/>
                </a:solidFill>
                <a:latin typeface="Arial"/>
                <a:ea typeface="Arial"/>
                <a:cs typeface="Arial"/>
                <a:sym typeface="Arial"/>
              </a:rPr>
              <a:t>CREATE ROWHAMMER TESTER ENVIRONMENT FOR EXPERIMENTING WITH ATTACKS AND FINDING BETTER ROWHAMMER MITIGATION TECHNIQUES.</a:t>
            </a:r>
            <a:endParaRPr i="0" sz="1800">
              <a:solidFill>
                <a:srgbClr val="110B2F"/>
              </a:solidFill>
              <a:latin typeface="Arial"/>
              <a:ea typeface="Arial"/>
              <a:cs typeface="Arial"/>
              <a:sym typeface="Arial"/>
            </a:endParaRPr>
          </a:p>
          <a:p>
            <a:pPr indent="0" lvl="0" marL="0" marR="0" rtl="0" algn="l">
              <a:lnSpc>
                <a:spcPct val="70000"/>
              </a:lnSpc>
              <a:spcBef>
                <a:spcPts val="1000"/>
              </a:spcBef>
              <a:spcAft>
                <a:spcPts val="0"/>
              </a:spcAft>
              <a:buClr>
                <a:schemeClr val="accent2"/>
              </a:buClr>
              <a:buSzPts val="2400"/>
              <a:buFont typeface="Arial"/>
              <a:buNone/>
            </a:pPr>
            <a:r>
              <a:rPr lang="en-US">
                <a:latin typeface="Arial"/>
                <a:ea typeface="Arial"/>
                <a:cs typeface="Arial"/>
                <a:sym typeface="Arial"/>
              </a:rPr>
              <a:t>DESIGN CRITERIA/ENGINEERING REQUIREMENTS:</a:t>
            </a:r>
            <a:endParaRPr/>
          </a:p>
          <a:p>
            <a:pPr indent="0" lvl="0" marL="0" rtl="0" algn="l">
              <a:lnSpc>
                <a:spcPct val="80000"/>
              </a:lnSpc>
              <a:spcBef>
                <a:spcPts val="0"/>
              </a:spcBef>
              <a:spcAft>
                <a:spcPts val="0"/>
              </a:spcAft>
              <a:buClr>
                <a:schemeClr val="accent2"/>
              </a:buClr>
              <a:buSzPts val="2400"/>
              <a:buFont typeface="Arial"/>
              <a:buNone/>
            </a:pPr>
            <a:r>
              <a:rPr i="0" lang="en-US" sz="1800">
                <a:solidFill>
                  <a:schemeClr val="dk1"/>
                </a:solidFill>
                <a:latin typeface="Arial"/>
                <a:ea typeface="Arial"/>
                <a:cs typeface="Arial"/>
                <a:sym typeface="Arial"/>
              </a:rPr>
              <a:t>TIME: ADDED TO SUFFICE SEMESTER TIME CONSTRAINT. 0.72</a:t>
            </a:r>
            <a:endParaRPr i="0" sz="1800">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accent2"/>
              </a:buClr>
              <a:buSzPts val="2400"/>
              <a:buFont typeface="Arial"/>
              <a:buNone/>
            </a:pPr>
            <a:r>
              <a:rPr i="0" lang="en-US" sz="1800">
                <a:solidFill>
                  <a:schemeClr val="dk1"/>
                </a:solidFill>
                <a:latin typeface="Arial"/>
                <a:ea typeface="Arial"/>
                <a:cs typeface="Arial"/>
                <a:sym typeface="Arial"/>
              </a:rPr>
              <a:t>COST: USED TO SUFFICE BUDGETING REQUIREMENT. 0.18</a:t>
            </a:r>
            <a:endParaRPr i="0" sz="1800">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accent2"/>
              </a:buClr>
              <a:buSzPts val="2400"/>
              <a:buFont typeface="Arial"/>
              <a:buNone/>
            </a:pPr>
            <a:r>
              <a:rPr i="0" lang="en-US" sz="1800">
                <a:solidFill>
                  <a:schemeClr val="dk1"/>
                </a:solidFill>
                <a:latin typeface="Arial"/>
                <a:ea typeface="Arial"/>
                <a:cs typeface="Arial"/>
                <a:sym typeface="Arial"/>
              </a:rPr>
              <a:t>DIFFICULTY: COMPLEXITY OF PROJECT. 0.09</a:t>
            </a:r>
            <a:endParaRPr i="0" sz="1800">
              <a:solidFill>
                <a:schemeClr val="dk1"/>
              </a:solidFill>
              <a:latin typeface="Arial"/>
              <a:ea typeface="Arial"/>
              <a:cs typeface="Arial"/>
              <a:sym typeface="Arial"/>
            </a:endParaRPr>
          </a:p>
          <a:p>
            <a:pPr indent="0" lvl="0" marL="0" marR="0" rtl="0" algn="l">
              <a:lnSpc>
                <a:spcPct val="70000"/>
              </a:lnSpc>
              <a:spcBef>
                <a:spcPts val="1000"/>
              </a:spcBef>
              <a:spcAft>
                <a:spcPts val="0"/>
              </a:spcAft>
              <a:buClr>
                <a:schemeClr val="accent2"/>
              </a:buClr>
              <a:buSzPts val="2400"/>
              <a:buFont typeface="Arial"/>
              <a:buNone/>
            </a:pPr>
            <a:r>
              <a:t/>
            </a:r>
            <a:endParaRPr>
              <a:solidFill>
                <a:schemeClr val="dk1"/>
              </a:solidFill>
              <a:latin typeface="Arial"/>
              <a:ea typeface="Arial"/>
              <a:cs typeface="Arial"/>
              <a:sym typeface="Arial"/>
            </a:endParaRPr>
          </a:p>
        </p:txBody>
      </p:sp>
      <p:sp>
        <p:nvSpPr>
          <p:cNvPr id="97" name="Google Shape;97;p1"/>
          <p:cNvSpPr txBox="1"/>
          <p:nvPr>
            <p:ph idx="1" type="body"/>
          </p:nvPr>
        </p:nvSpPr>
        <p:spPr>
          <a:xfrm>
            <a:off x="1477109" y="127316"/>
            <a:ext cx="10714891" cy="5841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STUDENT</a:t>
            </a:r>
            <a:r>
              <a:rPr b="1" lang="en-US" sz="2400">
                <a:solidFill>
                  <a:schemeClr val="dk1"/>
                </a:solidFill>
              </a:rPr>
              <a:t>S: </a:t>
            </a:r>
            <a:r>
              <a:rPr b="1" lang="en-US" sz="2000">
                <a:solidFill>
                  <a:schemeClr val="dk1"/>
                </a:solidFill>
              </a:rPr>
              <a:t>JADE WILDS, KEANNA WRIGHT, CLAUDIA MORINGS, JOSEPH MILLER</a:t>
            </a:r>
            <a:r>
              <a:rPr b="1" lang="en-US" sz="2400">
                <a:solidFill>
                  <a:schemeClr val="dk1"/>
                </a:solidFill>
              </a:rPr>
              <a:t> </a:t>
            </a:r>
            <a:r>
              <a:rPr b="1" i="0" lang="en-US" sz="2400" u="none" cap="none" strike="noStrike">
                <a:solidFill>
                  <a:schemeClr val="dk1"/>
                </a:solidFill>
                <a:latin typeface="Arial"/>
                <a:ea typeface="Arial"/>
                <a:cs typeface="Arial"/>
                <a:sym typeface="Arial"/>
              </a:rPr>
              <a:t>INSTRUCTOR: </a:t>
            </a:r>
            <a:r>
              <a:rPr b="1" lang="en-US" sz="2000">
                <a:solidFill>
                  <a:schemeClr val="dk1"/>
                </a:solidFill>
              </a:rPr>
              <a:t>DR. ALI A ABUL</a:t>
            </a:r>
            <a:r>
              <a:rPr b="1" lang="en-US" sz="2000">
                <a:solidFill>
                  <a:schemeClr val="dk1"/>
                </a:solidFill>
              </a:rPr>
              <a:t>-</a:t>
            </a:r>
            <a:r>
              <a:rPr b="1" lang="en-US" sz="2000">
                <a:solidFill>
                  <a:schemeClr val="dk1"/>
                </a:solidFill>
              </a:rPr>
              <a:t>FADL</a:t>
            </a:r>
            <a:r>
              <a:rPr b="1" lang="en-US" sz="2000">
                <a:solidFill>
                  <a:schemeClr val="dk1"/>
                </a:solidFill>
              </a:rPr>
              <a:t>							</a:t>
            </a:r>
            <a:r>
              <a:rPr b="1" lang="en-US" sz="2400">
                <a:solidFill>
                  <a:schemeClr val="dk1"/>
                </a:solidFill>
              </a:rPr>
              <a:t>POSTER </a:t>
            </a:r>
            <a:r>
              <a:rPr b="1" lang="en-US" sz="2400">
                <a:solidFill>
                  <a:schemeClr val="dk1"/>
                </a:solidFill>
              </a:rPr>
              <a:t>GROUP 3</a:t>
            </a:r>
            <a:endParaRPr sz="2400">
              <a:solidFill>
                <a:schemeClr val="dk1"/>
              </a:solidFill>
            </a:endParaRPr>
          </a:p>
          <a:p>
            <a:pPr indent="0" lvl="0" marL="0" marR="0" rtl="0" algn="l">
              <a:lnSpc>
                <a:spcPct val="90000"/>
              </a:lnSpc>
              <a:spcBef>
                <a:spcPts val="0"/>
              </a:spcBef>
              <a:spcAft>
                <a:spcPts val="0"/>
              </a:spcAft>
              <a:buClr>
                <a:schemeClr val="dk1"/>
              </a:buClr>
              <a:buSzPts val="2400"/>
              <a:buFont typeface="Arial"/>
              <a:buNone/>
            </a:pPr>
            <a:r>
              <a:t/>
            </a:r>
            <a:endParaRPr b="1" sz="2400">
              <a:solidFill>
                <a:schemeClr val="dk1"/>
              </a:solidFill>
            </a:endParaRPr>
          </a:p>
        </p:txBody>
      </p:sp>
      <p:sp>
        <p:nvSpPr>
          <p:cNvPr id="98" name="Google Shape;98;p1"/>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ncat.edu</a:t>
            </a:r>
            <a:endParaRPr/>
          </a:p>
        </p:txBody>
      </p:sp>
      <p:sp>
        <p:nvSpPr>
          <p:cNvPr id="99" name="Google Shape;99;p1"/>
          <p:cNvSpPr txBox="1"/>
          <p:nvPr/>
        </p:nvSpPr>
        <p:spPr>
          <a:xfrm>
            <a:off x="8280001" y="1480236"/>
            <a:ext cx="3416700" cy="567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Arial"/>
              <a:buNone/>
            </a:pPr>
            <a:r>
              <a:rPr b="1" i="0" lang="en-US" sz="3200" u="none" cap="none" strike="noStrike">
                <a:solidFill>
                  <a:schemeClr val="accent1"/>
                </a:solidFill>
                <a:latin typeface="Arial"/>
                <a:ea typeface="Arial"/>
                <a:cs typeface="Arial"/>
                <a:sym typeface="Arial"/>
              </a:rPr>
              <a:t>TEAM PICTURE:</a:t>
            </a:r>
            <a:endParaRPr/>
          </a:p>
        </p:txBody>
      </p:sp>
      <p:pic>
        <p:nvPicPr>
          <p:cNvPr id="100" name="Google Shape;100;p1"/>
          <p:cNvPicPr preferRelativeResize="0"/>
          <p:nvPr/>
        </p:nvPicPr>
        <p:blipFill>
          <a:blip r:embed="rId3">
            <a:alphaModFix/>
          </a:blip>
          <a:stretch>
            <a:fillRect/>
          </a:stretch>
        </p:blipFill>
        <p:spPr>
          <a:xfrm>
            <a:off x="8458425" y="2150400"/>
            <a:ext cx="1457325" cy="1819275"/>
          </a:xfrm>
          <a:prstGeom prst="rect">
            <a:avLst/>
          </a:prstGeom>
          <a:noFill/>
          <a:ln>
            <a:noFill/>
          </a:ln>
        </p:spPr>
      </p:pic>
      <p:pic>
        <p:nvPicPr>
          <p:cNvPr id="101" name="Google Shape;101;p1"/>
          <p:cNvPicPr preferRelativeResize="0"/>
          <p:nvPr/>
        </p:nvPicPr>
        <p:blipFill rotWithShape="1">
          <a:blip r:embed="rId4">
            <a:alphaModFix/>
          </a:blip>
          <a:srcRect b="0" l="9624" r="9632" t="0"/>
          <a:stretch/>
        </p:blipFill>
        <p:spPr>
          <a:xfrm>
            <a:off x="8458425" y="4145325"/>
            <a:ext cx="1457325" cy="1804825"/>
          </a:xfrm>
          <a:prstGeom prst="rect">
            <a:avLst/>
          </a:prstGeom>
          <a:noFill/>
          <a:ln>
            <a:noFill/>
          </a:ln>
        </p:spPr>
      </p:pic>
      <p:pic>
        <p:nvPicPr>
          <p:cNvPr id="102" name="Google Shape;102;p1"/>
          <p:cNvPicPr preferRelativeResize="0"/>
          <p:nvPr/>
        </p:nvPicPr>
        <p:blipFill rotWithShape="1">
          <a:blip r:embed="rId5">
            <a:alphaModFix/>
          </a:blip>
          <a:srcRect b="0" l="9022" r="9616" t="9247"/>
          <a:stretch/>
        </p:blipFill>
        <p:spPr>
          <a:xfrm>
            <a:off x="10229600" y="4138100"/>
            <a:ext cx="1375025" cy="1819275"/>
          </a:xfrm>
          <a:prstGeom prst="rect">
            <a:avLst/>
          </a:prstGeom>
          <a:noFill/>
          <a:ln>
            <a:noFill/>
          </a:ln>
        </p:spPr>
      </p:pic>
      <p:pic>
        <p:nvPicPr>
          <p:cNvPr id="103" name="Google Shape;103;p1"/>
          <p:cNvPicPr preferRelativeResize="0"/>
          <p:nvPr/>
        </p:nvPicPr>
        <p:blipFill rotWithShape="1">
          <a:blip r:embed="rId6">
            <a:alphaModFix/>
          </a:blip>
          <a:srcRect b="37127" l="22337" r="54538" t="19559"/>
          <a:stretch/>
        </p:blipFill>
        <p:spPr>
          <a:xfrm>
            <a:off x="10229600" y="2150400"/>
            <a:ext cx="1375027"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55675" y="2115375"/>
            <a:ext cx="5646000" cy="3796200"/>
          </a:xfrm>
          <a:prstGeom prst="rect">
            <a:avLst/>
          </a:prstGeom>
          <a:noFill/>
          <a:ln>
            <a:noFill/>
          </a:ln>
        </p:spPr>
        <p:txBody>
          <a:bodyPr anchorCtr="0" anchor="t" bIns="45700" lIns="91425" spcFirstLastPara="1" rIns="91425" wrap="square" tIns="45700">
            <a:noAutofit/>
          </a:bodyPr>
          <a:lstStyle/>
          <a:p>
            <a:pPr indent="0" lvl="0" marL="152400" rtl="0" algn="l">
              <a:lnSpc>
                <a:spcPct val="90000"/>
              </a:lnSpc>
              <a:spcBef>
                <a:spcPts val="0"/>
              </a:spcBef>
              <a:spcAft>
                <a:spcPts val="0"/>
              </a:spcAft>
              <a:buClr>
                <a:schemeClr val="accent1"/>
              </a:buClr>
              <a:buSzPts val="2400"/>
              <a:buNone/>
            </a:pPr>
            <a:r>
              <a:rPr b="1" lang="en-US" sz="1800">
                <a:latin typeface="Arial"/>
                <a:ea typeface="Arial"/>
                <a:cs typeface="Arial"/>
                <a:sym typeface="Arial"/>
              </a:rPr>
              <a:t>OUR HOST COMPUTER COMMUNICATES WITH A UART BASED USER INTERFACE WHICH TALKS TO OUR CONTROL AND STATUS REGISTERS.</a:t>
            </a:r>
            <a:endParaRPr b="1" sz="1800">
              <a:latin typeface="Arial"/>
              <a:ea typeface="Arial"/>
              <a:cs typeface="Arial"/>
              <a:sym typeface="Arial"/>
            </a:endParaRPr>
          </a:p>
          <a:p>
            <a:pPr indent="0" lvl="0" marL="152400" rtl="0" algn="l">
              <a:lnSpc>
                <a:spcPct val="90000"/>
              </a:lnSpc>
              <a:spcBef>
                <a:spcPts val="0"/>
              </a:spcBef>
              <a:spcAft>
                <a:spcPts val="0"/>
              </a:spcAft>
              <a:buClr>
                <a:schemeClr val="accent1"/>
              </a:buClr>
              <a:buSzPts val="2400"/>
              <a:buNone/>
            </a:pPr>
            <a:r>
              <a:t/>
            </a:r>
            <a:endParaRPr b="1" sz="1800">
              <a:latin typeface="Arial"/>
              <a:ea typeface="Arial"/>
              <a:cs typeface="Arial"/>
              <a:sym typeface="Arial"/>
            </a:endParaRPr>
          </a:p>
          <a:p>
            <a:pPr indent="0" lvl="0" marL="152400" rtl="0" algn="l">
              <a:lnSpc>
                <a:spcPct val="90000"/>
              </a:lnSpc>
              <a:spcBef>
                <a:spcPts val="0"/>
              </a:spcBef>
              <a:spcAft>
                <a:spcPts val="0"/>
              </a:spcAft>
              <a:buClr>
                <a:schemeClr val="accent1"/>
              </a:buClr>
              <a:buSzPts val="2400"/>
              <a:buNone/>
            </a:pPr>
            <a:r>
              <a:rPr b="1" lang="en-US" sz="1800">
                <a:latin typeface="Arial"/>
                <a:ea typeface="Arial"/>
                <a:cs typeface="Arial"/>
                <a:sym typeface="Arial"/>
              </a:rPr>
              <a:t>THE SDRAM CONTROLLER IS THEN USED TO ACCESS THE DESIRED ADDRESS AND HAMMER IT WITH WRITE AND READ COMMANDS UNTIL SURROUNDING ADDRESS BITS FLIP . </a:t>
            </a:r>
            <a:endParaRPr b="1" sz="1800">
              <a:latin typeface="Arial"/>
              <a:ea typeface="Arial"/>
              <a:cs typeface="Arial"/>
              <a:sym typeface="Arial"/>
            </a:endParaRPr>
          </a:p>
          <a:p>
            <a:pPr indent="0" lvl="0" marL="152400" rtl="0" algn="l">
              <a:lnSpc>
                <a:spcPct val="90000"/>
              </a:lnSpc>
              <a:spcBef>
                <a:spcPts val="0"/>
              </a:spcBef>
              <a:spcAft>
                <a:spcPts val="0"/>
              </a:spcAft>
              <a:buClr>
                <a:schemeClr val="accent1"/>
              </a:buClr>
              <a:buSzPts val="2400"/>
              <a:buNone/>
            </a:pPr>
            <a:r>
              <a:t/>
            </a:r>
            <a:endParaRPr b="1" sz="1800">
              <a:latin typeface="Arial"/>
              <a:ea typeface="Arial"/>
              <a:cs typeface="Arial"/>
              <a:sym typeface="Arial"/>
            </a:endParaRPr>
          </a:p>
          <a:p>
            <a:pPr indent="0" lvl="0" marL="152400" rtl="0" algn="l">
              <a:lnSpc>
                <a:spcPct val="90000"/>
              </a:lnSpc>
              <a:spcBef>
                <a:spcPts val="0"/>
              </a:spcBef>
              <a:spcAft>
                <a:spcPts val="0"/>
              </a:spcAft>
              <a:buClr>
                <a:schemeClr val="accent1"/>
              </a:buClr>
              <a:buSzPts val="2400"/>
              <a:buNone/>
            </a:pPr>
            <a:r>
              <a:rPr b="1" lang="en-US" sz="1800">
                <a:latin typeface="Arial"/>
                <a:ea typeface="Arial"/>
                <a:cs typeface="Arial"/>
                <a:sym typeface="Arial"/>
              </a:rPr>
              <a:t>THE HEATER/TEMPERATURE CONTROLLER CONTROLS THE TEMPERATURE IN THE SYSTEM; WHICH HAS AN EFFECT ON BIT FLIPPING.</a:t>
            </a:r>
            <a:endParaRPr b="1" sz="1800">
              <a:latin typeface="Arial"/>
              <a:ea typeface="Arial"/>
              <a:cs typeface="Arial"/>
              <a:sym typeface="Arial"/>
            </a:endParaRPr>
          </a:p>
        </p:txBody>
      </p:sp>
      <p:sp>
        <p:nvSpPr>
          <p:cNvPr id="109" name="Google Shape;109;p2"/>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2"/>
          <p:cNvSpPr txBox="1"/>
          <p:nvPr>
            <p:ph type="title"/>
          </p:nvPr>
        </p:nvSpPr>
        <p:spPr>
          <a:xfrm>
            <a:off x="55668" y="884648"/>
            <a:ext cx="10287545" cy="566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latin typeface="Arial"/>
                <a:ea typeface="Arial"/>
                <a:cs typeface="Arial"/>
                <a:sym typeface="Arial"/>
              </a:rPr>
              <a:t>DESIGN ARCHITECTURE</a:t>
            </a:r>
            <a:endParaRPr/>
          </a:p>
        </p:txBody>
      </p:sp>
      <p:sp>
        <p:nvSpPr>
          <p:cNvPr id="111" name="Google Shape;111;p2"/>
          <p:cNvSpPr txBox="1"/>
          <p:nvPr>
            <p:ph idx="2" type="body"/>
          </p:nvPr>
        </p:nvSpPr>
        <p:spPr>
          <a:xfrm>
            <a:off x="56000" y="1399025"/>
            <a:ext cx="11735700" cy="8013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accent2"/>
              </a:buClr>
              <a:buSzPts val="2400"/>
              <a:buFont typeface="Arial"/>
              <a:buNone/>
            </a:pPr>
            <a:r>
              <a:rPr lang="en-US">
                <a:latin typeface="Arial"/>
                <a:ea typeface="Arial"/>
                <a:cs typeface="Arial"/>
                <a:sym typeface="Arial"/>
              </a:rPr>
              <a:t>OUR DESIGN CONSIST OF THREE MAJOR SECTION: SDRAM CONTROLLER, USER INTERFACE AND HEATER/TEMPERATURE CONTROLLER</a:t>
            </a:r>
            <a:endParaRPr/>
          </a:p>
        </p:txBody>
      </p:sp>
      <p:sp>
        <p:nvSpPr>
          <p:cNvPr id="112" name="Google Shape;112;p2"/>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ncat.edu</a:t>
            </a:r>
            <a:endParaRPr/>
          </a:p>
        </p:txBody>
      </p:sp>
      <p:sp>
        <p:nvSpPr>
          <p:cNvPr id="113" name="Google Shape;113;p2"/>
          <p:cNvSpPr txBox="1"/>
          <p:nvPr/>
        </p:nvSpPr>
        <p:spPr>
          <a:xfrm>
            <a:off x="1477109" y="127316"/>
            <a:ext cx="10714891" cy="5841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a:solidFill>
                  <a:schemeClr val="dk1"/>
                </a:solidFill>
              </a:rPr>
              <a:t>STUDENTS: </a:t>
            </a:r>
            <a:r>
              <a:rPr b="1" lang="en-US" sz="2000">
                <a:solidFill>
                  <a:schemeClr val="dk1"/>
                </a:solidFill>
              </a:rPr>
              <a:t>JADE WILDS, KEANNA WRIGHT, CLAUDIA MORINGS, JOSEPH MILLER</a:t>
            </a:r>
            <a:r>
              <a:rPr b="1" lang="en-US" sz="2400">
                <a:solidFill>
                  <a:schemeClr val="dk1"/>
                </a:solidFill>
              </a:rPr>
              <a:t> INSTRUCTOR: </a:t>
            </a:r>
            <a:r>
              <a:rPr b="1" lang="en-US" sz="2000">
                <a:solidFill>
                  <a:schemeClr val="dk1"/>
                </a:solidFill>
              </a:rPr>
              <a:t>DR. ALI A ABUL-FADL							</a:t>
            </a:r>
            <a:r>
              <a:rPr b="1" lang="en-US" sz="2400">
                <a:solidFill>
                  <a:schemeClr val="dk1"/>
                </a:solidFill>
              </a:rPr>
              <a:t>POSTER GROUP 3</a:t>
            </a:r>
            <a:endParaRPr sz="2400">
              <a:solidFill>
                <a:schemeClr val="dk1"/>
              </a:solidFill>
            </a:endParaRPr>
          </a:p>
          <a:p>
            <a:pPr indent="0" lvl="0" marL="0" rtl="0" algn="l">
              <a:lnSpc>
                <a:spcPct val="90000"/>
              </a:lnSpc>
              <a:spcBef>
                <a:spcPts val="0"/>
              </a:spcBef>
              <a:spcAft>
                <a:spcPts val="0"/>
              </a:spcAft>
              <a:buClr>
                <a:schemeClr val="dk1"/>
              </a:buClr>
              <a:buSzPts val="2400"/>
              <a:buFont typeface="Arial"/>
              <a:buNone/>
            </a:pPr>
            <a:r>
              <a:t/>
            </a:r>
            <a:endParaRPr b="1" sz="2400">
              <a:solidFill>
                <a:schemeClr val="dk1"/>
              </a:solidFill>
            </a:endParaRPr>
          </a:p>
          <a:p>
            <a:pPr indent="0" lvl="0" marL="0" rtl="0" algn="l">
              <a:lnSpc>
                <a:spcPct val="90000"/>
              </a:lnSpc>
              <a:spcBef>
                <a:spcPts val="0"/>
              </a:spcBef>
              <a:spcAft>
                <a:spcPts val="0"/>
              </a:spcAft>
              <a:buClr>
                <a:schemeClr val="dk1"/>
              </a:buClr>
              <a:buSzPts val="2400"/>
              <a:buFont typeface="Arial"/>
              <a:buNone/>
            </a:pPr>
            <a:r>
              <a:t/>
            </a:r>
            <a:endParaRPr b="1" sz="2400">
              <a:solidFill>
                <a:schemeClr val="dk1"/>
              </a:solidFill>
            </a:endParaRPr>
          </a:p>
          <a:p>
            <a:pPr indent="0" lvl="0" marL="0" marR="0" rtl="0" algn="l">
              <a:lnSpc>
                <a:spcPct val="90000"/>
              </a:lnSpc>
              <a:spcBef>
                <a:spcPts val="0"/>
              </a:spcBef>
              <a:spcAft>
                <a:spcPts val="0"/>
              </a:spcAft>
              <a:buClr>
                <a:schemeClr val="dk1"/>
              </a:buClr>
              <a:buSzPts val="2400"/>
              <a:buFont typeface="Arial"/>
              <a:buNone/>
            </a:pPr>
            <a:r>
              <a:t/>
            </a:r>
            <a:endParaRPr b="1" sz="2400">
              <a:solidFill>
                <a:schemeClr val="dk1"/>
              </a:solidFill>
            </a:endParaRPr>
          </a:p>
        </p:txBody>
      </p:sp>
      <p:pic>
        <p:nvPicPr>
          <p:cNvPr id="114" name="Google Shape;114;p2"/>
          <p:cNvPicPr preferRelativeResize="0"/>
          <p:nvPr/>
        </p:nvPicPr>
        <p:blipFill rotWithShape="1">
          <a:blip r:embed="rId3">
            <a:alphaModFix/>
          </a:blip>
          <a:srcRect b="47132" l="0" r="82349" t="8983"/>
          <a:stretch/>
        </p:blipFill>
        <p:spPr>
          <a:xfrm>
            <a:off x="5701697" y="2725512"/>
            <a:ext cx="1268549" cy="1551125"/>
          </a:xfrm>
          <a:prstGeom prst="rect">
            <a:avLst/>
          </a:prstGeom>
          <a:noFill/>
          <a:ln>
            <a:noFill/>
          </a:ln>
        </p:spPr>
      </p:pic>
      <p:pic>
        <p:nvPicPr>
          <p:cNvPr id="115" name="Google Shape;115;p2"/>
          <p:cNvPicPr preferRelativeResize="0"/>
          <p:nvPr/>
        </p:nvPicPr>
        <p:blipFill>
          <a:blip r:embed="rId4">
            <a:alphaModFix/>
          </a:blip>
          <a:stretch>
            <a:fillRect/>
          </a:stretch>
        </p:blipFill>
        <p:spPr>
          <a:xfrm>
            <a:off x="7088874" y="2065625"/>
            <a:ext cx="4602720" cy="3895676"/>
          </a:xfrm>
          <a:prstGeom prst="rect">
            <a:avLst/>
          </a:prstGeom>
          <a:noFill/>
          <a:ln>
            <a:noFill/>
          </a:ln>
        </p:spPr>
      </p:pic>
      <p:cxnSp>
        <p:nvCxnSpPr>
          <p:cNvPr id="116" name="Google Shape;116;p2"/>
          <p:cNvCxnSpPr/>
          <p:nvPr/>
        </p:nvCxnSpPr>
        <p:spPr>
          <a:xfrm>
            <a:off x="6970245" y="3429005"/>
            <a:ext cx="174600" cy="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idx="1" type="body"/>
          </p:nvPr>
        </p:nvSpPr>
        <p:spPr>
          <a:xfrm>
            <a:off x="207475" y="1257713"/>
            <a:ext cx="7326900" cy="4596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accent2"/>
              </a:buClr>
              <a:buSzPts val="2400"/>
              <a:buNone/>
            </a:pPr>
            <a:r>
              <a:rPr b="1" i="1" lang="en-US">
                <a:solidFill>
                  <a:schemeClr val="accent2"/>
                </a:solidFill>
                <a:latin typeface="Arial"/>
                <a:ea typeface="Arial"/>
                <a:cs typeface="Arial"/>
                <a:sym typeface="Arial"/>
              </a:rPr>
              <a:t>MODELING, BUILDING, TESTING</a:t>
            </a:r>
            <a:r>
              <a:rPr b="1" i="1" lang="en-US">
                <a:solidFill>
                  <a:schemeClr val="accent2"/>
                </a:solidFill>
                <a:latin typeface="Arial"/>
                <a:ea typeface="Arial"/>
                <a:cs typeface="Arial"/>
                <a:sym typeface="Arial"/>
              </a:rPr>
              <a:t>:</a:t>
            </a:r>
            <a:endParaRPr b="1" i="1">
              <a:solidFill>
                <a:schemeClr val="accent2"/>
              </a:solidFill>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accent2"/>
              </a:buClr>
              <a:buSzPts val="2400"/>
              <a:buNone/>
            </a:pPr>
            <a:r>
              <a:t/>
            </a:r>
            <a:endParaRPr b="1" i="1" sz="1800">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900" u="sng">
                <a:latin typeface="Arial"/>
                <a:ea typeface="Arial"/>
                <a:cs typeface="Arial"/>
                <a:sym typeface="Arial"/>
              </a:rPr>
              <a:t>USER INTERFACE/ SDRAM CONTROLLER:</a:t>
            </a:r>
            <a:endParaRPr b="1" sz="1900" u="sng">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800">
                <a:latin typeface="Arial"/>
                <a:ea typeface="Arial"/>
                <a:cs typeface="Arial"/>
                <a:sym typeface="Arial"/>
              </a:rPr>
              <a:t>THIS DESIGN INCORPORATES A NIOS BASED SOC WITH INTEGRATED PERIPHERALS CONNECTED TOGETHER THROUGH AN AVALON INTERCONNECT.</a:t>
            </a:r>
            <a:endParaRPr b="1" sz="1800">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800">
                <a:latin typeface="Arial"/>
                <a:ea typeface="Arial"/>
                <a:cs typeface="Arial"/>
                <a:sym typeface="Arial"/>
              </a:rPr>
              <a:t>TESTING WAS COMPLETED BY RUNNING READ AND WRITE SDRAM TESTS.</a:t>
            </a:r>
            <a:endParaRPr b="1" sz="1800">
              <a:latin typeface="Arial"/>
              <a:ea typeface="Arial"/>
              <a:cs typeface="Arial"/>
              <a:sym typeface="Arial"/>
            </a:endParaRPr>
          </a:p>
          <a:p>
            <a:pPr indent="0" lvl="0" marL="0" rtl="0" algn="l">
              <a:lnSpc>
                <a:spcPct val="70000"/>
              </a:lnSpc>
              <a:spcBef>
                <a:spcPts val="0"/>
              </a:spcBef>
              <a:spcAft>
                <a:spcPts val="0"/>
              </a:spcAft>
              <a:buClr>
                <a:schemeClr val="accent2"/>
              </a:buClr>
              <a:buSzPts val="2400"/>
              <a:buNone/>
            </a:pPr>
            <a:r>
              <a:t/>
            </a:r>
            <a:endParaRPr b="1" sz="1800">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900" u="sng">
                <a:latin typeface="Arial"/>
                <a:ea typeface="Arial"/>
                <a:cs typeface="Arial"/>
                <a:sym typeface="Arial"/>
              </a:rPr>
              <a:t>TEMPERATURE CONTROLLER:</a:t>
            </a:r>
            <a:endParaRPr b="1" sz="1900" u="sng">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800">
                <a:latin typeface="Arial"/>
                <a:ea typeface="Arial"/>
                <a:cs typeface="Arial"/>
                <a:sym typeface="Arial"/>
              </a:rPr>
              <a:t>THIS DESIGN IS MADE UP OF THE TMP 36 CONNECTED TO THE ARDUINO THAT PROVIDES THE ADC PORT. FROM THERE IT IS CONNECTED TO THE OVERALL DESIGN.</a:t>
            </a:r>
            <a:endParaRPr b="1" sz="1800">
              <a:latin typeface="Arial"/>
              <a:ea typeface="Arial"/>
              <a:cs typeface="Arial"/>
              <a:sym typeface="Arial"/>
            </a:endParaRPr>
          </a:p>
          <a:p>
            <a:pPr indent="0" lvl="0" marL="0" rtl="0" algn="l">
              <a:lnSpc>
                <a:spcPct val="80000"/>
              </a:lnSpc>
              <a:spcBef>
                <a:spcPts val="0"/>
              </a:spcBef>
              <a:spcAft>
                <a:spcPts val="0"/>
              </a:spcAft>
              <a:buClr>
                <a:schemeClr val="accent2"/>
              </a:buClr>
              <a:buSzPts val="2400"/>
              <a:buNone/>
            </a:pPr>
            <a:r>
              <a:rPr b="1" lang="en-US" sz="1800">
                <a:latin typeface="Arial"/>
                <a:ea typeface="Arial"/>
                <a:cs typeface="Arial"/>
                <a:sym typeface="Arial"/>
              </a:rPr>
              <a:t>TESTING WAS DONE BY MONITORING THE DIGITAL CONVERSIONS ON THE ADC AND IMPLEMENTING LOGIC.</a:t>
            </a:r>
            <a:endParaRPr b="1" sz="1800">
              <a:latin typeface="Arial"/>
              <a:ea typeface="Arial"/>
              <a:cs typeface="Arial"/>
              <a:sym typeface="Arial"/>
            </a:endParaRPr>
          </a:p>
          <a:p>
            <a:pPr indent="0" lvl="0" marL="0" rtl="0" algn="l">
              <a:lnSpc>
                <a:spcPct val="70000"/>
              </a:lnSpc>
              <a:spcBef>
                <a:spcPts val="0"/>
              </a:spcBef>
              <a:spcAft>
                <a:spcPts val="0"/>
              </a:spcAft>
              <a:buClr>
                <a:schemeClr val="accent2"/>
              </a:buClr>
              <a:buSzPts val="2400"/>
              <a:buNone/>
            </a:pPr>
            <a:r>
              <a:t/>
            </a:r>
            <a:endParaRPr b="1" i="1" sz="1800">
              <a:latin typeface="Arial"/>
              <a:ea typeface="Arial"/>
              <a:cs typeface="Arial"/>
              <a:sym typeface="Arial"/>
            </a:endParaRPr>
          </a:p>
          <a:p>
            <a:pPr indent="0" lvl="0" marL="0" rtl="0" algn="l">
              <a:lnSpc>
                <a:spcPct val="70000"/>
              </a:lnSpc>
              <a:spcBef>
                <a:spcPts val="1000"/>
              </a:spcBef>
              <a:spcAft>
                <a:spcPts val="0"/>
              </a:spcAft>
              <a:buClr>
                <a:schemeClr val="accent2"/>
              </a:buClr>
              <a:buSzPts val="2400"/>
              <a:buFont typeface="Arial"/>
              <a:buNone/>
            </a:pPr>
            <a:r>
              <a:rPr b="1" i="1" lang="en-US">
                <a:solidFill>
                  <a:schemeClr val="accent2"/>
                </a:solidFill>
                <a:latin typeface="Arial"/>
                <a:ea typeface="Arial"/>
                <a:cs typeface="Arial"/>
                <a:sym typeface="Arial"/>
              </a:rPr>
              <a:t>ARRIVING AT SOLUTION:</a:t>
            </a:r>
            <a:endParaRPr b="1" i="1">
              <a:solidFill>
                <a:schemeClr val="accent2"/>
              </a:solidFill>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2400"/>
              <a:buNone/>
            </a:pPr>
            <a:r>
              <a:rPr b="1" lang="en-US" sz="1800">
                <a:latin typeface="Arial"/>
                <a:ea typeface="Arial"/>
                <a:cs typeface="Arial"/>
                <a:sym typeface="Arial"/>
              </a:rPr>
              <a:t>AFTER COLLABORATING WITH INTEL ENGINEERS LAWRENCE LANDIS, GARY WALLICHS, AND KWADWO BOATENG OUR TEAM WAS ABLE TO IMPLEMENT A DESIGN THAT CONFIGURES THE NIOS II EMBEDDED PROCESSOR ARCHITECTURE.</a:t>
            </a:r>
            <a:endParaRPr b="1" sz="1800">
              <a:latin typeface="Arial"/>
              <a:ea typeface="Arial"/>
              <a:cs typeface="Arial"/>
              <a:sym typeface="Arial"/>
            </a:endParaRPr>
          </a:p>
        </p:txBody>
      </p:sp>
      <p:sp>
        <p:nvSpPr>
          <p:cNvPr id="122" name="Google Shape;122;p3"/>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3"/>
          <p:cNvSpPr txBox="1"/>
          <p:nvPr>
            <p:ph type="title"/>
          </p:nvPr>
        </p:nvSpPr>
        <p:spPr>
          <a:xfrm>
            <a:off x="207468" y="786923"/>
            <a:ext cx="10287600" cy="567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latin typeface="Arial"/>
                <a:ea typeface="Arial"/>
                <a:cs typeface="Arial"/>
                <a:sym typeface="Arial"/>
              </a:rPr>
              <a:t>DESIGN IMPLEMENTATION</a:t>
            </a:r>
            <a:endParaRPr/>
          </a:p>
        </p:txBody>
      </p:sp>
      <p:sp>
        <p:nvSpPr>
          <p:cNvPr id="124" name="Google Shape;124;p3"/>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ncat.edu</a:t>
            </a:r>
            <a:endParaRPr/>
          </a:p>
        </p:txBody>
      </p:sp>
      <p:sp>
        <p:nvSpPr>
          <p:cNvPr id="125" name="Google Shape;125;p3"/>
          <p:cNvSpPr txBox="1"/>
          <p:nvPr/>
        </p:nvSpPr>
        <p:spPr>
          <a:xfrm>
            <a:off x="1477109" y="127316"/>
            <a:ext cx="10714891" cy="5841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a:solidFill>
                  <a:schemeClr val="dk1"/>
                </a:solidFill>
              </a:rPr>
              <a:t>STUDENTS: </a:t>
            </a:r>
            <a:r>
              <a:rPr b="1" lang="en-US" sz="2000">
                <a:solidFill>
                  <a:schemeClr val="dk1"/>
                </a:solidFill>
              </a:rPr>
              <a:t>JADE WILDS, KEANNA WRIGHT, CLAUDIA MORINGS, JOSEPH MILLER</a:t>
            </a:r>
            <a:r>
              <a:rPr b="1" lang="en-US" sz="2400">
                <a:solidFill>
                  <a:schemeClr val="dk1"/>
                </a:solidFill>
              </a:rPr>
              <a:t> INSTRUCTOR: </a:t>
            </a:r>
            <a:r>
              <a:rPr b="1" lang="en-US" sz="2000">
                <a:solidFill>
                  <a:schemeClr val="dk1"/>
                </a:solidFill>
              </a:rPr>
              <a:t>DR. ALI A ABUL-FADL							</a:t>
            </a:r>
            <a:r>
              <a:rPr b="1" lang="en-US" sz="2400">
                <a:solidFill>
                  <a:schemeClr val="dk1"/>
                </a:solidFill>
              </a:rPr>
              <a:t>POSTER GROUP 3</a:t>
            </a:r>
            <a:endParaRPr sz="2400">
              <a:solidFill>
                <a:schemeClr val="dk1"/>
              </a:solidFill>
            </a:endParaRPr>
          </a:p>
          <a:p>
            <a:pPr indent="0" lvl="0" marL="0" rtl="0" algn="l">
              <a:lnSpc>
                <a:spcPct val="90000"/>
              </a:lnSpc>
              <a:spcBef>
                <a:spcPts val="0"/>
              </a:spcBef>
              <a:spcAft>
                <a:spcPts val="0"/>
              </a:spcAft>
              <a:buClr>
                <a:schemeClr val="dk1"/>
              </a:buClr>
              <a:buSzPts val="2400"/>
              <a:buFont typeface="Arial"/>
              <a:buNone/>
            </a:pPr>
            <a:r>
              <a:t/>
            </a:r>
            <a:endParaRPr b="1" sz="2400">
              <a:solidFill>
                <a:schemeClr val="dk1"/>
              </a:solidFill>
            </a:endParaRPr>
          </a:p>
          <a:p>
            <a:pPr indent="0" lvl="0" marL="0" marR="0" rtl="0" algn="l">
              <a:lnSpc>
                <a:spcPct val="90000"/>
              </a:lnSpc>
              <a:spcBef>
                <a:spcPts val="0"/>
              </a:spcBef>
              <a:spcAft>
                <a:spcPts val="0"/>
              </a:spcAft>
              <a:buClr>
                <a:schemeClr val="dk1"/>
              </a:buClr>
              <a:buSzPts val="2400"/>
              <a:buFont typeface="Arial"/>
              <a:buNone/>
            </a:pPr>
            <a:r>
              <a:t/>
            </a:r>
            <a:endParaRPr b="1" sz="2400">
              <a:solidFill>
                <a:schemeClr val="dk1"/>
              </a:solidFill>
            </a:endParaRPr>
          </a:p>
        </p:txBody>
      </p:sp>
      <p:pic>
        <p:nvPicPr>
          <p:cNvPr id="126" name="Google Shape;126;p3"/>
          <p:cNvPicPr preferRelativeResize="0"/>
          <p:nvPr/>
        </p:nvPicPr>
        <p:blipFill rotWithShape="1">
          <a:blip r:embed="rId3">
            <a:alphaModFix/>
          </a:blip>
          <a:srcRect b="22795" l="24554" r="25242" t="15509"/>
          <a:stretch/>
        </p:blipFill>
        <p:spPr>
          <a:xfrm>
            <a:off x="7921800" y="1907962"/>
            <a:ext cx="4024550" cy="3296400"/>
          </a:xfrm>
          <a:prstGeom prst="rect">
            <a:avLst/>
          </a:prstGeom>
          <a:noFill/>
          <a:ln>
            <a:noFill/>
          </a:ln>
        </p:spPr>
      </p:pic>
      <p:sp>
        <p:nvSpPr>
          <p:cNvPr id="127" name="Google Shape;127;p3"/>
          <p:cNvSpPr txBox="1"/>
          <p:nvPr>
            <p:ph idx="1" type="body"/>
          </p:nvPr>
        </p:nvSpPr>
        <p:spPr>
          <a:xfrm>
            <a:off x="7534375" y="1353925"/>
            <a:ext cx="4799400" cy="4725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accent2"/>
              </a:buClr>
              <a:buSzPts val="2400"/>
              <a:buNone/>
            </a:pPr>
            <a:r>
              <a:rPr b="1" i="1" lang="en-US">
                <a:solidFill>
                  <a:schemeClr val="accent2"/>
                </a:solidFill>
                <a:latin typeface="Arial"/>
                <a:ea typeface="Arial"/>
                <a:cs typeface="Arial"/>
                <a:sym typeface="Arial"/>
              </a:rPr>
              <a:t>DIAGRAMS/PLANS:</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t/>
            </a:r>
            <a:endParaRPr b="1" i="1">
              <a:solidFill>
                <a:schemeClr val="accent2"/>
              </a:solidFill>
              <a:latin typeface="Arial"/>
              <a:ea typeface="Arial"/>
              <a:cs typeface="Arial"/>
              <a:sym typeface="Arial"/>
            </a:endParaRPr>
          </a:p>
          <a:p>
            <a:pPr indent="0" lvl="0" marL="0" rtl="0" algn="l">
              <a:lnSpc>
                <a:spcPct val="70000"/>
              </a:lnSpc>
              <a:spcBef>
                <a:spcPts val="1000"/>
              </a:spcBef>
              <a:spcAft>
                <a:spcPts val="0"/>
              </a:spcAft>
              <a:buClr>
                <a:schemeClr val="accent2"/>
              </a:buClr>
              <a:buSzPts val="2400"/>
              <a:buNone/>
            </a:pPr>
            <a:r>
              <a:rPr b="1" i="1" lang="en-US" sz="1800">
                <a:solidFill>
                  <a:schemeClr val="accent2"/>
                </a:solidFill>
                <a:latin typeface="Arial"/>
                <a:ea typeface="Arial"/>
                <a:cs typeface="Arial"/>
                <a:sym typeface="Arial"/>
              </a:rPr>
              <a:t>DIAGRAM OF NIOS-BASED SOC DESIGN</a:t>
            </a:r>
            <a:endParaRPr b="1" i="1" sz="1800">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1" type="body"/>
          </p:nvPr>
        </p:nvSpPr>
        <p:spPr>
          <a:xfrm>
            <a:off x="240925" y="1563250"/>
            <a:ext cx="5970000" cy="43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800">
                <a:solidFill>
                  <a:srgbClr val="004684"/>
                </a:solidFill>
                <a:latin typeface="Arial"/>
                <a:ea typeface="Arial"/>
                <a:cs typeface="Arial"/>
                <a:sym typeface="Arial"/>
              </a:rPr>
              <a:t>DISCUSSION/CONCLUSION:</a:t>
            </a:r>
            <a:endParaRPr sz="1800"/>
          </a:p>
          <a:p>
            <a:pPr indent="0" lvl="0" marL="0" rtl="0" algn="l">
              <a:lnSpc>
                <a:spcPct val="90000"/>
              </a:lnSpc>
              <a:spcBef>
                <a:spcPts val="1000"/>
              </a:spcBef>
              <a:spcAft>
                <a:spcPts val="0"/>
              </a:spcAft>
              <a:buNone/>
            </a:pPr>
            <a:r>
              <a:rPr b="1" lang="en-US" sz="1700">
                <a:solidFill>
                  <a:srgbClr val="110B2F"/>
                </a:solidFill>
                <a:latin typeface="Arial"/>
                <a:ea typeface="Arial"/>
                <a:cs typeface="Arial"/>
                <a:sym typeface="Arial"/>
              </a:rPr>
              <a:t>THESE RESULTS SHOW THAT TESTING ON THE SDRAM CONTROLLER / USER INTERFACE WERE SUCCESSFUL AND THE TEMPERATURE SENSOR IS OUTPUTTING VALUES THAT WILL BE UTILIZED IN OUR DESIGN.</a:t>
            </a:r>
            <a:endParaRPr b="1" sz="1700"/>
          </a:p>
          <a:p>
            <a:pPr indent="0" lvl="0" marL="0" rtl="0" algn="l">
              <a:lnSpc>
                <a:spcPct val="90000"/>
              </a:lnSpc>
              <a:spcBef>
                <a:spcPts val="1000"/>
              </a:spcBef>
              <a:spcAft>
                <a:spcPts val="0"/>
              </a:spcAft>
              <a:buNone/>
            </a:pPr>
            <a:r>
              <a:rPr b="1" lang="en-US" sz="1700">
                <a:latin typeface="Arial"/>
                <a:ea typeface="Arial"/>
                <a:cs typeface="Arial"/>
                <a:sym typeface="Arial"/>
              </a:rPr>
              <a:t>IN THIS PROJECT WE LEARNED ABOUT THE DRAM CHIP, HOW HACKERS USE THE PROCESS OF ROWHAMMERING TO HACK CHIPS, AND THE NEEDED</a:t>
            </a:r>
            <a:r>
              <a:rPr b="1" lang="en-US" sz="1700">
                <a:highlight>
                  <a:schemeClr val="lt1"/>
                </a:highlight>
                <a:latin typeface="Arial"/>
                <a:ea typeface="Arial"/>
                <a:cs typeface="Arial"/>
                <a:sym typeface="Arial"/>
              </a:rPr>
              <a:t> </a:t>
            </a:r>
            <a:r>
              <a:rPr b="1" lang="en-US" sz="1700">
                <a:latin typeface="Arial"/>
                <a:ea typeface="Arial"/>
                <a:cs typeface="Arial"/>
                <a:sym typeface="Arial"/>
              </a:rPr>
              <a:t>CONDITIONS TO CAUSE A ROWHAMMER ATTACK.</a:t>
            </a:r>
            <a:endParaRPr b="1" sz="1700">
              <a:latin typeface="Arial"/>
              <a:ea typeface="Arial"/>
              <a:cs typeface="Arial"/>
              <a:sym typeface="Arial"/>
            </a:endParaRPr>
          </a:p>
          <a:p>
            <a:pPr indent="0" lvl="0" marL="0" rtl="0" algn="l">
              <a:lnSpc>
                <a:spcPct val="90000"/>
              </a:lnSpc>
              <a:spcBef>
                <a:spcPts val="1000"/>
              </a:spcBef>
              <a:spcAft>
                <a:spcPts val="0"/>
              </a:spcAft>
              <a:buNone/>
            </a:pPr>
            <a:r>
              <a:rPr b="1" lang="en-US" sz="1700">
                <a:solidFill>
                  <a:srgbClr val="110B2F"/>
                </a:solidFill>
                <a:latin typeface="Arial"/>
                <a:ea typeface="Arial"/>
                <a:cs typeface="Arial"/>
                <a:sym typeface="Arial"/>
              </a:rPr>
              <a:t>WE HAVE SET THE </a:t>
            </a:r>
            <a:r>
              <a:rPr b="1" lang="en-US" sz="1700">
                <a:solidFill>
                  <a:srgbClr val="110B2F"/>
                </a:solidFill>
                <a:latin typeface="Arial"/>
                <a:ea typeface="Arial"/>
                <a:cs typeface="Arial"/>
                <a:sym typeface="Arial"/>
              </a:rPr>
              <a:t>GROUNDWORK THROUGH OUR RESEARCH AND TESTING IN HOPES THAT THOSE WHO COME AFTER US WILL CONTINUE WHAT WE HAVE STARTED. IN THE FUTURE THIS PROJECT CAN BE FURTHER DEVELOPED BY INCORPORATING USER INTERACTION TO SPECIFY A DESIRED ADDRESS TO HAMMER AND DISPLAYING FLIPPED BITS IN MEMORY. </a:t>
            </a:r>
            <a:endParaRPr sz="2200"/>
          </a:p>
        </p:txBody>
      </p:sp>
      <p:sp>
        <p:nvSpPr>
          <p:cNvPr id="133" name="Google Shape;133;p4"/>
          <p:cNvSpPr txBox="1"/>
          <p:nvPr>
            <p:ph idx="12" type="sldNum"/>
          </p:nvPr>
        </p:nvSpPr>
        <p:spPr>
          <a:xfrm>
            <a:off x="11210550" y="6400800"/>
            <a:ext cx="486149" cy="32067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4"/>
          <p:cNvSpPr txBox="1"/>
          <p:nvPr>
            <p:ph type="title"/>
          </p:nvPr>
        </p:nvSpPr>
        <p:spPr>
          <a:xfrm>
            <a:off x="55668" y="801913"/>
            <a:ext cx="10287545" cy="566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latin typeface="Arial"/>
                <a:ea typeface="Arial"/>
                <a:cs typeface="Arial"/>
                <a:sym typeface="Arial"/>
              </a:rPr>
              <a:t>RESULTS:</a:t>
            </a:r>
            <a:endParaRPr/>
          </a:p>
        </p:txBody>
      </p:sp>
      <p:sp>
        <p:nvSpPr>
          <p:cNvPr id="135" name="Google Shape;135;p4"/>
          <p:cNvSpPr txBox="1"/>
          <p:nvPr>
            <p:ph idx="2" type="body"/>
          </p:nvPr>
        </p:nvSpPr>
        <p:spPr>
          <a:xfrm>
            <a:off x="118825" y="1242550"/>
            <a:ext cx="7782300" cy="3207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accent2"/>
              </a:buClr>
              <a:buSzPts val="2400"/>
              <a:buFont typeface="Arial"/>
              <a:buNone/>
            </a:pPr>
            <a:r>
              <a:rPr lang="en-US">
                <a:latin typeface="Arial"/>
                <a:ea typeface="Arial"/>
                <a:cs typeface="Arial"/>
                <a:sym typeface="Arial"/>
              </a:rPr>
              <a:t>DATA</a:t>
            </a:r>
            <a:r>
              <a:rPr lang="en-US"/>
              <a:t>, </a:t>
            </a:r>
            <a:r>
              <a:rPr lang="en-US">
                <a:latin typeface="Arial"/>
                <a:ea typeface="Arial"/>
                <a:cs typeface="Arial"/>
                <a:sym typeface="Arial"/>
              </a:rPr>
              <a:t>GRAPHS</a:t>
            </a:r>
            <a:r>
              <a:rPr lang="en-US"/>
              <a:t>, </a:t>
            </a:r>
            <a:r>
              <a:rPr lang="en-US">
                <a:latin typeface="Arial"/>
                <a:ea typeface="Arial"/>
                <a:cs typeface="Arial"/>
                <a:sym typeface="Arial"/>
              </a:rPr>
              <a:t>IMAGES</a:t>
            </a:r>
            <a:endParaRPr/>
          </a:p>
        </p:txBody>
      </p:sp>
      <p:sp>
        <p:nvSpPr>
          <p:cNvPr id="136" name="Google Shape;136;p4"/>
          <p:cNvSpPr txBox="1"/>
          <p:nvPr>
            <p:ph idx="11" type="ftr"/>
          </p:nvPr>
        </p:nvSpPr>
        <p:spPr>
          <a:xfrm>
            <a:off x="10343213" y="6418670"/>
            <a:ext cx="867338" cy="3028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ncat.edu</a:t>
            </a:r>
            <a:endParaRPr/>
          </a:p>
        </p:txBody>
      </p:sp>
      <p:sp>
        <p:nvSpPr>
          <p:cNvPr id="137" name="Google Shape;137;p4"/>
          <p:cNvSpPr txBox="1"/>
          <p:nvPr/>
        </p:nvSpPr>
        <p:spPr>
          <a:xfrm>
            <a:off x="1477109" y="127316"/>
            <a:ext cx="10714891" cy="5841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a:solidFill>
                  <a:schemeClr val="dk1"/>
                </a:solidFill>
              </a:rPr>
              <a:t>STUDENTS: </a:t>
            </a:r>
            <a:r>
              <a:rPr b="1" lang="en-US" sz="2000">
                <a:solidFill>
                  <a:schemeClr val="dk1"/>
                </a:solidFill>
              </a:rPr>
              <a:t>JADE WILDS, KEANNA WRIGHT, CLAUDIA MORINGS, JOSEPH MILLER</a:t>
            </a:r>
            <a:r>
              <a:rPr b="1" lang="en-US" sz="2400">
                <a:solidFill>
                  <a:schemeClr val="dk1"/>
                </a:solidFill>
              </a:rPr>
              <a:t> INSTRUCTOR: </a:t>
            </a:r>
            <a:r>
              <a:rPr b="1" lang="en-US" sz="2000">
                <a:solidFill>
                  <a:schemeClr val="dk1"/>
                </a:solidFill>
              </a:rPr>
              <a:t>DR. ALI A ABUL-FADL							</a:t>
            </a:r>
            <a:r>
              <a:rPr b="1" lang="en-US" sz="2400">
                <a:solidFill>
                  <a:schemeClr val="dk1"/>
                </a:solidFill>
              </a:rPr>
              <a:t>POSTER GROUP 3</a:t>
            </a:r>
            <a:endParaRPr sz="2400">
              <a:solidFill>
                <a:schemeClr val="dk1"/>
              </a:solidFill>
            </a:endParaRPr>
          </a:p>
          <a:p>
            <a:pPr indent="0" lvl="0" marL="0" rtl="0" algn="l">
              <a:lnSpc>
                <a:spcPct val="90000"/>
              </a:lnSpc>
              <a:spcBef>
                <a:spcPts val="0"/>
              </a:spcBef>
              <a:spcAft>
                <a:spcPts val="0"/>
              </a:spcAft>
              <a:buClr>
                <a:schemeClr val="dk1"/>
              </a:buClr>
              <a:buSzPts val="2400"/>
              <a:buFont typeface="Arial"/>
              <a:buNone/>
            </a:pPr>
            <a:r>
              <a:t/>
            </a:r>
            <a:endParaRPr b="1" sz="2400">
              <a:solidFill>
                <a:schemeClr val="dk1"/>
              </a:solidFill>
            </a:endParaRPr>
          </a:p>
          <a:p>
            <a:pPr indent="0" lvl="0" marL="0" rtl="0" algn="l">
              <a:lnSpc>
                <a:spcPct val="90000"/>
              </a:lnSpc>
              <a:spcBef>
                <a:spcPts val="0"/>
              </a:spcBef>
              <a:spcAft>
                <a:spcPts val="0"/>
              </a:spcAft>
              <a:buClr>
                <a:schemeClr val="dk1"/>
              </a:buClr>
              <a:buSzPts val="2400"/>
              <a:buFont typeface="Arial"/>
              <a:buNone/>
            </a:pPr>
            <a:r>
              <a:t/>
            </a:r>
            <a:endParaRPr b="1" sz="2400">
              <a:solidFill>
                <a:schemeClr val="dk1"/>
              </a:solidFill>
            </a:endParaRPr>
          </a:p>
          <a:p>
            <a:pPr indent="0" lvl="0" marL="0" marR="0" rtl="0" algn="l">
              <a:lnSpc>
                <a:spcPct val="90000"/>
              </a:lnSpc>
              <a:spcBef>
                <a:spcPts val="0"/>
              </a:spcBef>
              <a:spcAft>
                <a:spcPts val="0"/>
              </a:spcAft>
              <a:buClr>
                <a:schemeClr val="dk1"/>
              </a:buClr>
              <a:buSzPts val="2400"/>
              <a:buFont typeface="Arial"/>
              <a:buNone/>
            </a:pPr>
            <a:r>
              <a:t/>
            </a:r>
            <a:endParaRPr b="1" sz="2400">
              <a:solidFill>
                <a:schemeClr val="dk1"/>
              </a:solidFill>
            </a:endParaRPr>
          </a:p>
        </p:txBody>
      </p:sp>
      <p:pic>
        <p:nvPicPr>
          <p:cNvPr id="138" name="Google Shape;138;p4" title="Points scored"/>
          <p:cNvPicPr preferRelativeResize="0"/>
          <p:nvPr/>
        </p:nvPicPr>
        <p:blipFill>
          <a:blip r:embed="rId3">
            <a:alphaModFix/>
          </a:blip>
          <a:stretch>
            <a:fillRect/>
          </a:stretch>
        </p:blipFill>
        <p:spPr>
          <a:xfrm>
            <a:off x="7212825" y="1079850"/>
            <a:ext cx="3771900" cy="2117233"/>
          </a:xfrm>
          <a:prstGeom prst="rect">
            <a:avLst/>
          </a:prstGeom>
          <a:noFill/>
          <a:ln cap="flat" cmpd="sng" w="9525">
            <a:solidFill>
              <a:schemeClr val="dk2"/>
            </a:solidFill>
            <a:prstDash val="solid"/>
            <a:round/>
            <a:headEnd len="sm" w="sm" type="none"/>
            <a:tailEnd len="sm" w="sm" type="none"/>
          </a:ln>
        </p:spPr>
      </p:pic>
      <p:pic>
        <p:nvPicPr>
          <p:cNvPr id="139" name="Google Shape;139;p4"/>
          <p:cNvPicPr preferRelativeResize="0"/>
          <p:nvPr/>
        </p:nvPicPr>
        <p:blipFill rotWithShape="1">
          <a:blip r:embed="rId4">
            <a:alphaModFix/>
          </a:blip>
          <a:srcRect b="18329" l="5643" r="6582" t="17083"/>
          <a:stretch/>
        </p:blipFill>
        <p:spPr>
          <a:xfrm>
            <a:off x="9760925" y="3362100"/>
            <a:ext cx="2275273" cy="2622977"/>
          </a:xfrm>
          <a:prstGeom prst="rect">
            <a:avLst/>
          </a:prstGeom>
          <a:noFill/>
          <a:ln cap="flat" cmpd="sng" w="9525">
            <a:solidFill>
              <a:srgbClr val="44546A"/>
            </a:solidFill>
            <a:prstDash val="solid"/>
            <a:round/>
            <a:headEnd len="sm" w="sm" type="none"/>
            <a:tailEnd len="sm" w="sm" type="none"/>
          </a:ln>
        </p:spPr>
      </p:pic>
      <p:pic>
        <p:nvPicPr>
          <p:cNvPr id="140" name="Google Shape;140;p4"/>
          <p:cNvPicPr preferRelativeResize="0"/>
          <p:nvPr/>
        </p:nvPicPr>
        <p:blipFill>
          <a:blip r:embed="rId5">
            <a:alphaModFix/>
          </a:blip>
          <a:stretch>
            <a:fillRect/>
          </a:stretch>
        </p:blipFill>
        <p:spPr>
          <a:xfrm>
            <a:off x="6210925" y="3362100"/>
            <a:ext cx="3359700" cy="26229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
      <a:dk1>
        <a:srgbClr val="000000"/>
      </a:dk1>
      <a:lt1>
        <a:srgbClr val="FFFFFF"/>
      </a:lt1>
      <a:dk2>
        <a:srgbClr val="44546A"/>
      </a:dk2>
      <a:lt2>
        <a:srgbClr val="E7E6E6"/>
      </a:lt2>
      <a:accent1>
        <a:srgbClr val="004683"/>
      </a:accent1>
      <a:accent2>
        <a:srgbClr val="FDB930"/>
      </a:accent2>
      <a:accent3>
        <a:srgbClr val="666666"/>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2018-07-09T14:47:23Z</dcterms:created>
  <dc:creator>Microsoft Office User</dc:creator>
</cp:coreProperties>
</file>