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63" r:id="rId11"/>
    <p:sldId id="266" r:id="rId12"/>
    <p:sldId id="267" r:id="rId13"/>
    <p:sldId id="268" r:id="rId14"/>
    <p:sldId id="269" r:id="rId15"/>
    <p:sldId id="270" r:id="rId16"/>
    <p:sldId id="264" r:id="rId17"/>
    <p:sldId id="274" r:id="rId18"/>
    <p:sldId id="271" r:id="rId19"/>
    <p:sldId id="272" r:id="rId20"/>
    <p:sldId id="273" r:id="rId21"/>
    <p:sldId id="265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422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336"/>
            <a:ext cx="10058400" cy="955816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7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9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7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20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4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6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3090"/>
            <a:ext cx="10058400" cy="840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1953"/>
            <a:ext cx="10058400" cy="4777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64BE3D-E48D-407B-BFF8-1314BD70F58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F7270-CF2B-443B-9246-85A0D0D081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8739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65C5-CE88-4D0F-BC48-E66AE8B49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포토폴리오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AD2C6-A810-4638-8AD1-5E2C166D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1405119 </a:t>
            </a:r>
            <a:r>
              <a:rPr lang="ko-KR" altLang="en-US" dirty="0"/>
              <a:t>정찬우</a:t>
            </a:r>
          </a:p>
        </p:txBody>
      </p:sp>
    </p:spTree>
    <p:extLst>
      <p:ext uri="{BB962C8B-B14F-4D97-AF65-F5344CB8AC3E}">
        <p14:creationId xmlns:p14="http://schemas.microsoft.com/office/powerpoint/2010/main" val="303902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</a:t>
            </a:r>
            <a:r>
              <a:rPr lang="ko-KR" altLang="en-US" dirty="0"/>
              <a:t>화면설계서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C9B821-EE17-42D6-9555-C2EBA38FE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040606"/>
            <a:ext cx="7286625" cy="4776788"/>
          </a:xfrm>
        </p:spPr>
      </p:pic>
    </p:spTree>
    <p:extLst>
      <p:ext uri="{BB962C8B-B14F-4D97-AF65-F5344CB8AC3E}">
        <p14:creationId xmlns:p14="http://schemas.microsoft.com/office/powerpoint/2010/main" val="391269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</a:t>
            </a:r>
            <a:r>
              <a:rPr lang="ko-KR" altLang="en-US" dirty="0"/>
              <a:t>화면설계서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E3BBA4-8262-4B0C-B5F2-30AFB461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71305"/>
            <a:ext cx="9657870" cy="117203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1935053-A04B-48C0-B1CC-873FCBFE0322}"/>
              </a:ext>
            </a:extLst>
          </p:cNvPr>
          <p:cNvSpPr/>
          <p:nvPr/>
        </p:nvSpPr>
        <p:spPr>
          <a:xfrm>
            <a:off x="1270162" y="171117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0F1FD8-889C-4FF3-9FC9-729DFAD29D00}"/>
              </a:ext>
            </a:extLst>
          </p:cNvPr>
          <p:cNvSpPr/>
          <p:nvPr/>
        </p:nvSpPr>
        <p:spPr>
          <a:xfrm>
            <a:off x="2130774" y="176760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C2EC4A-262F-44F3-BF6A-15F2670BDE5F}"/>
              </a:ext>
            </a:extLst>
          </p:cNvPr>
          <p:cNvSpPr/>
          <p:nvPr/>
        </p:nvSpPr>
        <p:spPr>
          <a:xfrm>
            <a:off x="2991386" y="176760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E1CAE8-19A5-407E-8894-71A80D056818}"/>
              </a:ext>
            </a:extLst>
          </p:cNvPr>
          <p:cNvSpPr/>
          <p:nvPr/>
        </p:nvSpPr>
        <p:spPr>
          <a:xfrm>
            <a:off x="5824233" y="187407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9940706-6966-4E62-972D-CF7491E6A57B}"/>
              </a:ext>
            </a:extLst>
          </p:cNvPr>
          <p:cNvSpPr/>
          <p:nvPr/>
        </p:nvSpPr>
        <p:spPr>
          <a:xfrm>
            <a:off x="7885026" y="187407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9B686F-E18A-4CF1-A5ED-9207D8922E5E}"/>
              </a:ext>
            </a:extLst>
          </p:cNvPr>
          <p:cNvSpPr/>
          <p:nvPr/>
        </p:nvSpPr>
        <p:spPr>
          <a:xfrm>
            <a:off x="8867239" y="187407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48DBD3-B206-446B-B1B2-4E0B335FBE0B}"/>
              </a:ext>
            </a:extLst>
          </p:cNvPr>
          <p:cNvSpPr/>
          <p:nvPr/>
        </p:nvSpPr>
        <p:spPr>
          <a:xfrm>
            <a:off x="9682764" y="186774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  <p:graphicFrame>
        <p:nvGraphicFramePr>
          <p:cNvPr id="21" name="Group 858">
            <a:extLst>
              <a:ext uri="{FF2B5EF4-FFF2-40B4-BE49-F238E27FC236}">
                <a16:creationId xmlns:a16="http://schemas.microsoft.com/office/drawing/2014/main" id="{416682A9-FF1E-4496-A395-B698BB59D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27721"/>
              </p:ext>
            </p:extLst>
          </p:nvPr>
        </p:nvGraphicFramePr>
        <p:xfrm>
          <a:off x="1097280" y="2364516"/>
          <a:ext cx="4575082" cy="3635606"/>
        </p:xfrm>
        <a:graphic>
          <a:graphicData uri="http://schemas.openxmlformats.org/drawingml/2006/table">
            <a:tbl>
              <a:tblPr/>
              <a:tblGrid>
                <a:gridCol w="30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456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104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Home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메인 화면으로 이동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794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About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제작자 관련 정보페이지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104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notice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공지사항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CBAA0F-7192-489F-8772-9C6FB1DA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13462"/>
              </p:ext>
            </p:extLst>
          </p:nvPr>
        </p:nvGraphicFramePr>
        <p:xfrm>
          <a:off x="6324210" y="2364516"/>
          <a:ext cx="4430940" cy="3635607"/>
        </p:xfrm>
        <a:graphic>
          <a:graphicData uri="http://schemas.openxmlformats.org/drawingml/2006/table">
            <a:tbl>
              <a:tblPr/>
              <a:tblGrid>
                <a:gridCol w="291011">
                  <a:extLst>
                    <a:ext uri="{9D8B030D-6E8A-4147-A177-3AD203B41FA5}">
                      <a16:colId xmlns:a16="http://schemas.microsoft.com/office/drawing/2014/main" val="2672935173"/>
                    </a:ext>
                  </a:extLst>
                </a:gridCol>
                <a:gridCol w="813236">
                  <a:extLst>
                    <a:ext uri="{9D8B030D-6E8A-4147-A177-3AD203B41FA5}">
                      <a16:colId xmlns:a16="http://schemas.microsoft.com/office/drawing/2014/main" val="1019835283"/>
                    </a:ext>
                  </a:extLst>
                </a:gridCol>
                <a:gridCol w="3326693">
                  <a:extLst>
                    <a:ext uri="{9D8B030D-6E8A-4147-A177-3AD203B41FA5}">
                      <a16:colId xmlns:a16="http://schemas.microsoft.com/office/drawing/2014/main" val="720693155"/>
                    </a:ext>
                  </a:extLst>
                </a:gridCol>
              </a:tblGrid>
              <a:tr h="445447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3341"/>
                  </a:ext>
                </a:extLst>
              </a:tr>
              <a:tr h="1040717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Exercise story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메인 화면으로 이동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640586"/>
                  </a:ext>
                </a:extLst>
              </a:tr>
              <a:tr h="716481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Board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게시판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13427"/>
                  </a:ext>
                </a:extLst>
              </a:tr>
              <a:tr h="716481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Contact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문의 페이지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27781"/>
                  </a:ext>
                </a:extLst>
              </a:tr>
              <a:tr h="71648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login/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logout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로그인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로그아웃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15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</a:t>
            </a:r>
            <a:r>
              <a:rPr lang="ko-KR" altLang="en-US" dirty="0"/>
              <a:t>화면설계서</a:t>
            </a:r>
          </a:p>
        </p:txBody>
      </p:sp>
      <p:pic>
        <p:nvPicPr>
          <p:cNvPr id="6" name="그림 4">
            <a:extLst>
              <a:ext uri="{FF2B5EF4-FFF2-40B4-BE49-F238E27FC236}">
                <a16:creationId xmlns:a16="http://schemas.microsoft.com/office/drawing/2014/main" id="{C6248675-AFA3-4AB8-9A08-D9C166BF4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17" y="900391"/>
            <a:ext cx="4723795" cy="330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E4C47AE-F938-4B8D-AE81-15EB896B070B}"/>
              </a:ext>
            </a:extLst>
          </p:cNvPr>
          <p:cNvSpPr/>
          <p:nvPr/>
        </p:nvSpPr>
        <p:spPr>
          <a:xfrm>
            <a:off x="3743885" y="109248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12" name="그림 3">
            <a:extLst>
              <a:ext uri="{FF2B5EF4-FFF2-40B4-BE49-F238E27FC236}">
                <a16:creationId xmlns:a16="http://schemas.microsoft.com/office/drawing/2014/main" id="{E6A06967-8721-4FA2-A8EB-C2C4E85F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18" y="900392"/>
            <a:ext cx="4796296" cy="33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F62E8EE0-1A8C-4961-AA5C-F24B2DD642FD}"/>
              </a:ext>
            </a:extLst>
          </p:cNvPr>
          <p:cNvSpPr/>
          <p:nvPr/>
        </p:nvSpPr>
        <p:spPr>
          <a:xfrm>
            <a:off x="1561912" y="3290535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804923C-0275-4C82-9628-E99A516D8A93}"/>
              </a:ext>
            </a:extLst>
          </p:cNvPr>
          <p:cNvSpPr/>
          <p:nvPr/>
        </p:nvSpPr>
        <p:spPr>
          <a:xfrm>
            <a:off x="5221381" y="2086709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7E07B8-E5C7-4ED9-BBDA-C95E0A3B5E26}"/>
              </a:ext>
            </a:extLst>
          </p:cNvPr>
          <p:cNvSpPr/>
          <p:nvPr/>
        </p:nvSpPr>
        <p:spPr>
          <a:xfrm>
            <a:off x="1885809" y="365696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530EEB-BF23-46C1-8E07-A7A2D880B770}"/>
              </a:ext>
            </a:extLst>
          </p:cNvPr>
          <p:cNvSpPr/>
          <p:nvPr/>
        </p:nvSpPr>
        <p:spPr>
          <a:xfrm>
            <a:off x="9861501" y="3656969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659224-5644-42FD-BB3F-77D4BA486331}"/>
              </a:ext>
            </a:extLst>
          </p:cNvPr>
          <p:cNvSpPr/>
          <p:nvPr/>
        </p:nvSpPr>
        <p:spPr>
          <a:xfrm>
            <a:off x="10278875" y="395922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A10FA5-4EA2-4F55-9F01-D474F25E5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92712"/>
              </p:ext>
            </p:extLst>
          </p:nvPr>
        </p:nvGraphicFramePr>
        <p:xfrm>
          <a:off x="1673084" y="4436035"/>
          <a:ext cx="3529013" cy="1792288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111460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047193332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147323020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89669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타이틀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타이틀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20822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이미지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이미지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63035"/>
                  </a:ext>
                </a:extLst>
              </a:tr>
              <a:tr h="64611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제목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게시글 제목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68500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1BBC51A-65EF-4F04-8A33-DEADB6CE0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16814"/>
              </p:ext>
            </p:extLst>
          </p:nvPr>
        </p:nvGraphicFramePr>
        <p:xfrm>
          <a:off x="7132959" y="4436035"/>
          <a:ext cx="3529013" cy="1792288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1057849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4505289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3406503172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4101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글정보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작성자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작성일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조회수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70476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페이지번호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페이지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04111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글쓰기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글쓰기로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201030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33E17FB2-3D8E-4180-8D38-A9C17CE6F655}"/>
              </a:ext>
            </a:extLst>
          </p:cNvPr>
          <p:cNvSpPr/>
          <p:nvPr/>
        </p:nvSpPr>
        <p:spPr>
          <a:xfrm>
            <a:off x="6910614" y="2453619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B57051-7A73-414F-88FC-E5B740049294}"/>
              </a:ext>
            </a:extLst>
          </p:cNvPr>
          <p:cNvSpPr/>
          <p:nvPr/>
        </p:nvSpPr>
        <p:spPr>
          <a:xfrm>
            <a:off x="10787854" y="148638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4A759E-83B0-4320-BA20-A42464255FDB}"/>
              </a:ext>
            </a:extLst>
          </p:cNvPr>
          <p:cNvSpPr/>
          <p:nvPr/>
        </p:nvSpPr>
        <p:spPr>
          <a:xfrm>
            <a:off x="7132959" y="278596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277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EAF9B8F-5180-488B-AC86-31333DF0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69171"/>
            <a:ext cx="6182052" cy="4695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17D1A1-080F-494E-B6A2-C160F2413ED1}"/>
              </a:ext>
            </a:extLst>
          </p:cNvPr>
          <p:cNvSpPr/>
          <p:nvPr/>
        </p:nvSpPr>
        <p:spPr>
          <a:xfrm>
            <a:off x="6659973" y="176011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4" name="Group 858">
            <a:extLst>
              <a:ext uri="{FF2B5EF4-FFF2-40B4-BE49-F238E27FC236}">
                <a16:creationId xmlns:a16="http://schemas.microsoft.com/office/drawing/2014/main" id="{8C709F0A-0702-4284-8719-553B53CF9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915"/>
              </p:ext>
            </p:extLst>
          </p:nvPr>
        </p:nvGraphicFramePr>
        <p:xfrm>
          <a:off x="7393081" y="1615281"/>
          <a:ext cx="3529013" cy="3144837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이미지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이미지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제목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글제목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내용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글 내용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작성자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작성자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해당 페이지로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2A450925-7269-49B1-8B85-C9DDB69B79DF}"/>
              </a:ext>
            </a:extLst>
          </p:cNvPr>
          <p:cNvSpPr/>
          <p:nvPr/>
        </p:nvSpPr>
        <p:spPr>
          <a:xfrm>
            <a:off x="2007290" y="372338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CBFE142-5C6F-4514-A7BA-7E24657E45BB}"/>
              </a:ext>
            </a:extLst>
          </p:cNvPr>
          <p:cNvSpPr/>
          <p:nvPr/>
        </p:nvSpPr>
        <p:spPr>
          <a:xfrm>
            <a:off x="6915654" y="408197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5976180-6FE5-4A1C-ADD7-877B8640BF2F}"/>
              </a:ext>
            </a:extLst>
          </p:cNvPr>
          <p:cNvSpPr/>
          <p:nvPr/>
        </p:nvSpPr>
        <p:spPr>
          <a:xfrm>
            <a:off x="2237594" y="514126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6C7C209-D55B-4B98-91EE-C50047D703FB}"/>
              </a:ext>
            </a:extLst>
          </p:cNvPr>
          <p:cNvSpPr/>
          <p:nvPr/>
        </p:nvSpPr>
        <p:spPr>
          <a:xfrm>
            <a:off x="2262971" y="550273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13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EEE457A-0395-4C30-9D2A-7DB82D51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42" y="1473218"/>
            <a:ext cx="6384888" cy="39115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</a:t>
            </a:r>
            <a:r>
              <a:rPr lang="ko-KR" altLang="en-US" dirty="0"/>
              <a:t>화면설계서</a:t>
            </a:r>
          </a:p>
        </p:txBody>
      </p:sp>
      <p:graphicFrame>
        <p:nvGraphicFramePr>
          <p:cNvPr id="11" name="Group 858">
            <a:extLst>
              <a:ext uri="{FF2B5EF4-FFF2-40B4-BE49-F238E27FC236}">
                <a16:creationId xmlns:a16="http://schemas.microsoft.com/office/drawing/2014/main" id="{56480FF9-EC3C-4CEB-B171-EBC6D7ED7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79021"/>
              </p:ext>
            </p:extLst>
          </p:nvPr>
        </p:nvGraphicFramePr>
        <p:xfrm>
          <a:off x="7625686" y="1211263"/>
          <a:ext cx="3529013" cy="4418573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839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타이틀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타이틀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17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댓글정보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댓글 작성자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날짜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20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내용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댓글내용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해당 댓글 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삭제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4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페이지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댓글 페이지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4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택스트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박스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댓글입력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420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댓글 등록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69" marB="17969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46D1821A-DDA8-4FB7-8E98-FF8C4A126F51}"/>
              </a:ext>
            </a:extLst>
          </p:cNvPr>
          <p:cNvSpPr/>
          <p:nvPr/>
        </p:nvSpPr>
        <p:spPr>
          <a:xfrm>
            <a:off x="1989612" y="1607719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2D73D-C042-432F-85F3-D3823A6269B9}"/>
              </a:ext>
            </a:extLst>
          </p:cNvPr>
          <p:cNvSpPr/>
          <p:nvPr/>
        </p:nvSpPr>
        <p:spPr>
          <a:xfrm>
            <a:off x="2527243" y="2118706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18D53F-B4F8-4312-91DD-C0BE62262E2D}"/>
              </a:ext>
            </a:extLst>
          </p:cNvPr>
          <p:cNvSpPr/>
          <p:nvPr/>
        </p:nvSpPr>
        <p:spPr>
          <a:xfrm>
            <a:off x="4863417" y="236523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614AFC-98EC-4784-AD11-01C2FC89B6B1}"/>
              </a:ext>
            </a:extLst>
          </p:cNvPr>
          <p:cNvSpPr/>
          <p:nvPr/>
        </p:nvSpPr>
        <p:spPr>
          <a:xfrm>
            <a:off x="1989612" y="2713286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F485B4-45C4-48AB-81AE-1BD5138AB94C}"/>
              </a:ext>
            </a:extLst>
          </p:cNvPr>
          <p:cNvSpPr/>
          <p:nvPr/>
        </p:nvSpPr>
        <p:spPr>
          <a:xfrm>
            <a:off x="6889441" y="319895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B39BE8-BF13-4254-8DCF-A80A3D4C12BD}"/>
              </a:ext>
            </a:extLst>
          </p:cNvPr>
          <p:cNvSpPr/>
          <p:nvPr/>
        </p:nvSpPr>
        <p:spPr>
          <a:xfrm>
            <a:off x="5347511" y="436581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731F59-12BE-43DE-9FA2-B9619A4AEDC4}"/>
              </a:ext>
            </a:extLst>
          </p:cNvPr>
          <p:cNvSpPr/>
          <p:nvPr/>
        </p:nvSpPr>
        <p:spPr>
          <a:xfrm>
            <a:off x="5679206" y="503288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442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</a:t>
            </a:r>
            <a:r>
              <a:rPr lang="ko-KR" altLang="en-US" dirty="0"/>
              <a:t>화면설계서</a:t>
            </a:r>
          </a:p>
        </p:txBody>
      </p:sp>
      <p:pic>
        <p:nvPicPr>
          <p:cNvPr id="12" name="그림 1">
            <a:extLst>
              <a:ext uri="{FF2B5EF4-FFF2-40B4-BE49-F238E27FC236}">
                <a16:creationId xmlns:a16="http://schemas.microsoft.com/office/drawing/2014/main" id="{BFCC1658-4D5A-4A06-A978-9535BCB4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17" y="1377670"/>
            <a:ext cx="5856287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Group 858">
            <a:extLst>
              <a:ext uri="{FF2B5EF4-FFF2-40B4-BE49-F238E27FC236}">
                <a16:creationId xmlns:a16="http://schemas.microsoft.com/office/drawing/2014/main" id="{B8E4734D-9D98-46E4-9D34-0313F34F3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91196"/>
              </p:ext>
            </p:extLst>
          </p:nvPr>
        </p:nvGraphicFramePr>
        <p:xfrm>
          <a:off x="7422029" y="1577694"/>
          <a:ext cx="3529013" cy="3144837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타이틀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타이틀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텍스트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박스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메시지와 제목 입력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메시지 전달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메시지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목록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본인이 보낸 메시지들의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제목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상세보기 이동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페이지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번호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페이지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9E2986CC-28ED-4169-811C-21E15A7152C7}"/>
              </a:ext>
            </a:extLst>
          </p:cNvPr>
          <p:cNvSpPr/>
          <p:nvPr/>
        </p:nvSpPr>
        <p:spPr>
          <a:xfrm>
            <a:off x="4642914" y="1462670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A43F3A7-5E8B-49A3-8B79-0FB523855D80}"/>
              </a:ext>
            </a:extLst>
          </p:cNvPr>
          <p:cNvSpPr/>
          <p:nvPr/>
        </p:nvSpPr>
        <p:spPr>
          <a:xfrm>
            <a:off x="2473456" y="3313976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D698E8-02EE-4FCD-8536-B9C43E448ADC}"/>
              </a:ext>
            </a:extLst>
          </p:cNvPr>
          <p:cNvSpPr/>
          <p:nvPr/>
        </p:nvSpPr>
        <p:spPr>
          <a:xfrm>
            <a:off x="3369927" y="4607507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EEBB830-A77A-47B0-A509-86942BB162DB}"/>
              </a:ext>
            </a:extLst>
          </p:cNvPr>
          <p:cNvSpPr/>
          <p:nvPr/>
        </p:nvSpPr>
        <p:spPr>
          <a:xfrm>
            <a:off x="6722726" y="3220897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FAF5A1F-4114-456D-8F4F-2698945E2621}"/>
              </a:ext>
            </a:extLst>
          </p:cNvPr>
          <p:cNvSpPr/>
          <p:nvPr/>
        </p:nvSpPr>
        <p:spPr>
          <a:xfrm>
            <a:off x="6096000" y="4996377"/>
            <a:ext cx="255681" cy="230048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693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화면설계서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B9AFD6-9FC0-4716-BEE3-995D7323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153354"/>
            <a:ext cx="7705725" cy="45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화면설계서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6B7CEF-D705-4A58-89CE-9E5575E2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71151"/>
            <a:ext cx="10058400" cy="225782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0AD1887-ADC3-4FD1-99EF-11EB1DB79424}"/>
              </a:ext>
            </a:extLst>
          </p:cNvPr>
          <p:cNvSpPr/>
          <p:nvPr/>
        </p:nvSpPr>
        <p:spPr>
          <a:xfrm>
            <a:off x="9627542" y="97115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3F92AF-F50C-4248-B882-8829DE545406}"/>
              </a:ext>
            </a:extLst>
          </p:cNvPr>
          <p:cNvSpPr/>
          <p:nvPr/>
        </p:nvSpPr>
        <p:spPr>
          <a:xfrm>
            <a:off x="2180936" y="108617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D8EDC-8B0E-4F19-BD03-E6E0C55F025B}"/>
              </a:ext>
            </a:extLst>
          </p:cNvPr>
          <p:cNvSpPr/>
          <p:nvPr/>
        </p:nvSpPr>
        <p:spPr>
          <a:xfrm>
            <a:off x="1900873" y="167943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D4D739-CDD4-45EB-A1A1-5110C584D755}"/>
              </a:ext>
            </a:extLst>
          </p:cNvPr>
          <p:cNvSpPr/>
          <p:nvPr/>
        </p:nvSpPr>
        <p:spPr>
          <a:xfrm>
            <a:off x="1925255" y="233158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BDA3CD-9D73-46D0-895B-E34A60A7F42D}"/>
              </a:ext>
            </a:extLst>
          </p:cNvPr>
          <p:cNvSpPr/>
          <p:nvPr/>
        </p:nvSpPr>
        <p:spPr>
          <a:xfrm>
            <a:off x="1773032" y="261777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1E63D4-1650-418A-802F-76495DFD0CDF}"/>
              </a:ext>
            </a:extLst>
          </p:cNvPr>
          <p:cNvSpPr/>
          <p:nvPr/>
        </p:nvSpPr>
        <p:spPr>
          <a:xfrm>
            <a:off x="1750984" y="2960102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C82E59-EB0B-452E-8992-E74D5490B09A}"/>
              </a:ext>
            </a:extLst>
          </p:cNvPr>
          <p:cNvSpPr/>
          <p:nvPr/>
        </p:nvSpPr>
        <p:spPr>
          <a:xfrm>
            <a:off x="1892813" y="200550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191AE06-925E-4762-93F2-0393E0261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64325"/>
              </p:ext>
            </p:extLst>
          </p:nvPr>
        </p:nvGraphicFramePr>
        <p:xfrm>
          <a:off x="1773032" y="3429000"/>
          <a:ext cx="3529013" cy="2647949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29442755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07068596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615765520"/>
                    </a:ext>
                  </a:extLst>
                </a:gridCol>
              </a:tblGrid>
              <a:tr h="281384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756817"/>
                  </a:ext>
                </a:extLst>
              </a:tr>
              <a:tr h="65726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관리자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프로필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현재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로그인중인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관리자 보여줌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12406"/>
                  </a:ext>
                </a:extLst>
              </a:tr>
              <a:tr h="854651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로고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 시 홈 화면으로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62474"/>
                  </a:ext>
                </a:extLst>
              </a:tr>
              <a:tr h="854651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회원관리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회원관리 페이지로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98479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38B785-56B1-40BC-B607-9EDC4682E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41545"/>
              </p:ext>
            </p:extLst>
          </p:nvPr>
        </p:nvGraphicFramePr>
        <p:xfrm>
          <a:off x="6421998" y="3429000"/>
          <a:ext cx="3529013" cy="2647949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336612835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69087336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253440778"/>
                    </a:ext>
                  </a:extLst>
                </a:gridCol>
              </a:tblGrid>
              <a:tr h="212725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20813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공지사항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 시 공지사항 관리 페이지로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183895"/>
                  </a:ext>
                </a:extLst>
              </a:tr>
              <a:tr h="646112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게시글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 시 홈 게시글 관리 페이지로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33863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Message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 시 메시지 페이지로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17950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logout</a:t>
                      </a: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로그아웃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4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81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화면설계서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74784677-195D-403E-A279-F1E66F79D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1" y="1806575"/>
            <a:ext cx="5945187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423B713-075B-47EA-AE91-BC3A3356EA23}"/>
              </a:ext>
            </a:extLst>
          </p:cNvPr>
          <p:cNvSpPr/>
          <p:nvPr/>
        </p:nvSpPr>
        <p:spPr>
          <a:xfrm>
            <a:off x="1674066" y="180181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ADD62-056F-4718-8CD8-B579050FE4DD}"/>
              </a:ext>
            </a:extLst>
          </p:cNvPr>
          <p:cNvSpPr/>
          <p:nvPr/>
        </p:nvSpPr>
        <p:spPr>
          <a:xfrm>
            <a:off x="1307352" y="210661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7AC410-133C-4DAB-8861-39CA87D62EAC}"/>
              </a:ext>
            </a:extLst>
          </p:cNvPr>
          <p:cNvSpPr/>
          <p:nvPr/>
        </p:nvSpPr>
        <p:spPr>
          <a:xfrm>
            <a:off x="4010866" y="211931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80B7ECC-6D8E-4B4A-B697-9760158D5CB9}"/>
              </a:ext>
            </a:extLst>
          </p:cNvPr>
          <p:cNvSpPr/>
          <p:nvPr/>
        </p:nvSpPr>
        <p:spPr>
          <a:xfrm>
            <a:off x="2610691" y="209232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69DFF5-D744-4674-9BE8-0FD31D93EA9C}"/>
              </a:ext>
            </a:extLst>
          </p:cNvPr>
          <p:cNvSpPr/>
          <p:nvPr/>
        </p:nvSpPr>
        <p:spPr>
          <a:xfrm>
            <a:off x="4035051" y="444976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C4C3C9-7B8A-4EE0-94E7-CC6E6AEA0F95}"/>
              </a:ext>
            </a:extLst>
          </p:cNvPr>
          <p:cNvSpPr/>
          <p:nvPr/>
        </p:nvSpPr>
        <p:spPr>
          <a:xfrm>
            <a:off x="5703141" y="211931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1C2916-4838-4433-AE38-37572AD2AF35}"/>
              </a:ext>
            </a:extLst>
          </p:cNvPr>
          <p:cNvSpPr/>
          <p:nvPr/>
        </p:nvSpPr>
        <p:spPr>
          <a:xfrm>
            <a:off x="4498322" y="4643530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graphicFrame>
        <p:nvGraphicFramePr>
          <p:cNvPr id="13" name="Group 858">
            <a:extLst>
              <a:ext uri="{FF2B5EF4-FFF2-40B4-BE49-F238E27FC236}">
                <a16:creationId xmlns:a16="http://schemas.microsoft.com/office/drawing/2014/main" id="{02902686-91CA-4B80-A8E8-B062821DE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71046"/>
              </p:ext>
            </p:extLst>
          </p:nvPr>
        </p:nvGraphicFramePr>
        <p:xfrm>
          <a:off x="7023941" y="1508125"/>
          <a:ext cx="3529012" cy="3841749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13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현재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현재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7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유저명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유저명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권한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권한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회원 삭제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페이지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페이지를 이동하여 다른 회원들 관리 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계정추가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admin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계정추가 페이지로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4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화면설계서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28493542-3746-4879-A279-8BEC93D6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1" y="1819742"/>
            <a:ext cx="58483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B76D6AE-32AF-43BC-B32C-9E5992CC0BE7}"/>
              </a:ext>
            </a:extLst>
          </p:cNvPr>
          <p:cNvSpPr/>
          <p:nvPr/>
        </p:nvSpPr>
        <p:spPr>
          <a:xfrm>
            <a:off x="2889062" y="196737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DA5E98-F34E-40F9-86B9-DD672715E2B1}"/>
              </a:ext>
            </a:extLst>
          </p:cNvPr>
          <p:cNvSpPr/>
          <p:nvPr/>
        </p:nvSpPr>
        <p:spPr>
          <a:xfrm>
            <a:off x="3589151" y="290717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7330AE-7FD4-472A-ADA6-52D58B47ECE2}"/>
              </a:ext>
            </a:extLst>
          </p:cNvPr>
          <p:cNvSpPr/>
          <p:nvPr/>
        </p:nvSpPr>
        <p:spPr>
          <a:xfrm>
            <a:off x="3228787" y="334056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330C9C0-2E68-4C9F-ABBD-BC3C50FB7214}"/>
              </a:ext>
            </a:extLst>
          </p:cNvPr>
          <p:cNvSpPr/>
          <p:nvPr/>
        </p:nvSpPr>
        <p:spPr>
          <a:xfrm>
            <a:off x="6578412" y="2908767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818E1A4-237B-4DFB-8553-3D80DA7B9FCF}"/>
              </a:ext>
            </a:extLst>
          </p:cNvPr>
          <p:cNvSpPr/>
          <p:nvPr/>
        </p:nvSpPr>
        <p:spPr>
          <a:xfrm>
            <a:off x="3084326" y="416765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749B50-60AD-4041-A2C0-743B41426D2E}"/>
              </a:ext>
            </a:extLst>
          </p:cNvPr>
          <p:cNvSpPr/>
          <p:nvPr/>
        </p:nvSpPr>
        <p:spPr>
          <a:xfrm>
            <a:off x="2887476" y="3770778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537D65-D168-4C5F-B596-56AD3C7EAF9F}"/>
              </a:ext>
            </a:extLst>
          </p:cNvPr>
          <p:cNvSpPr/>
          <p:nvPr/>
        </p:nvSpPr>
        <p:spPr>
          <a:xfrm>
            <a:off x="3228787" y="4612153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7</a:t>
            </a:r>
            <a:endParaRPr lang="ko-KR" altLang="en-US" sz="1000" dirty="0"/>
          </a:p>
        </p:txBody>
      </p:sp>
      <p:graphicFrame>
        <p:nvGraphicFramePr>
          <p:cNvPr id="21" name="Group 858">
            <a:extLst>
              <a:ext uri="{FF2B5EF4-FFF2-40B4-BE49-F238E27FC236}">
                <a16:creationId xmlns:a16="http://schemas.microsoft.com/office/drawing/2014/main" id="{6E31627A-C274-4D74-BF1A-9EEB77D56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15950"/>
              </p:ext>
            </p:extLst>
          </p:nvPr>
        </p:nvGraphicFramePr>
        <p:xfrm>
          <a:off x="7319776" y="1526054"/>
          <a:ext cx="3529012" cy="3841749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13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현재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현재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7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check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id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중복확인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93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비밀번호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비밀번호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비밀번호확인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비밀번호확인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username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Username</a:t>
                      </a: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7</a:t>
                      </a:r>
                    </a:p>
                  </a:txBody>
                  <a:tcPr marL="0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취소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취소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82" marB="17982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5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A1DED-F2DE-43EA-8EDB-B5531743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074BD-098B-42BC-8F02-BEF60851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개요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기능정의서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Front</a:t>
            </a:r>
            <a:r>
              <a:rPr lang="ko-KR" altLang="en-US" dirty="0">
                <a:latin typeface="+mn-ea"/>
              </a:rPr>
              <a:t>화면설계서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Admin</a:t>
            </a:r>
            <a:r>
              <a:rPr lang="ko-KR" altLang="en-US" dirty="0">
                <a:latin typeface="+mn-ea"/>
              </a:rPr>
              <a:t>화면설계서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ERD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URI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64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002E-EEE3-4FC2-B8D8-314799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화면설계서</a:t>
            </a:r>
          </a:p>
        </p:txBody>
      </p:sp>
      <p:pic>
        <p:nvPicPr>
          <p:cNvPr id="4" name="그림 17">
            <a:extLst>
              <a:ext uri="{FF2B5EF4-FFF2-40B4-BE49-F238E27FC236}">
                <a16:creationId xmlns:a16="http://schemas.microsoft.com/office/drawing/2014/main" id="{FD299EAC-F7DE-4675-AFB0-EA18876D2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2" y="1766515"/>
            <a:ext cx="59515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693662D-1411-487D-8AFD-F289FBC47FBA}"/>
              </a:ext>
            </a:extLst>
          </p:cNvPr>
          <p:cNvSpPr/>
          <p:nvPr/>
        </p:nvSpPr>
        <p:spPr>
          <a:xfrm>
            <a:off x="1789859" y="176651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EC7EE9-681A-4EAA-97FD-3DB6AB28D66F}"/>
              </a:ext>
            </a:extLst>
          </p:cNvPr>
          <p:cNvSpPr/>
          <p:nvPr/>
        </p:nvSpPr>
        <p:spPr>
          <a:xfrm>
            <a:off x="1608885" y="218720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45F634-3EEB-4C39-BACA-0264B68AA1F6}"/>
              </a:ext>
            </a:extLst>
          </p:cNvPr>
          <p:cNvSpPr/>
          <p:nvPr/>
        </p:nvSpPr>
        <p:spPr>
          <a:xfrm>
            <a:off x="4261596" y="218720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FF2215-F583-473D-8057-94DD2DE03343}"/>
              </a:ext>
            </a:extLst>
          </p:cNvPr>
          <p:cNvSpPr/>
          <p:nvPr/>
        </p:nvSpPr>
        <p:spPr>
          <a:xfrm>
            <a:off x="2653460" y="218720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E6078F-160B-4EEB-81B6-C632956CB2DA}"/>
              </a:ext>
            </a:extLst>
          </p:cNvPr>
          <p:cNvSpPr/>
          <p:nvPr/>
        </p:nvSpPr>
        <p:spPr>
          <a:xfrm>
            <a:off x="4412410" y="4492251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1F5D67-2B09-4EBE-AC0E-30065540F7AF}"/>
              </a:ext>
            </a:extLst>
          </p:cNvPr>
          <p:cNvSpPr/>
          <p:nvPr/>
        </p:nvSpPr>
        <p:spPr>
          <a:xfrm>
            <a:off x="6009435" y="2164976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/>
              <a:t>5</a:t>
            </a:r>
            <a:endParaRPr lang="ko-KR" altLang="en-US" sz="1000" dirty="0"/>
          </a:p>
        </p:txBody>
      </p:sp>
      <p:graphicFrame>
        <p:nvGraphicFramePr>
          <p:cNvPr id="12" name="Group 858">
            <a:extLst>
              <a:ext uri="{FF2B5EF4-FFF2-40B4-BE49-F238E27FC236}">
                <a16:creationId xmlns:a16="http://schemas.microsoft.com/office/drawing/2014/main" id="{D454B98A-FE93-44D5-95B0-16C9B2598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6302"/>
              </p:ext>
            </p:extLst>
          </p:nvPr>
        </p:nvGraphicFramePr>
        <p:xfrm>
          <a:off x="7377860" y="1601415"/>
          <a:ext cx="3529012" cy="3343276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 gridSpan="2"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Area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S Gothic" panose="020B0609070205080204" pitchFamily="49" charset="-128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1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현재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현재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1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2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번호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번호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3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제목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제목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상세보기로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>
                      <a:lvl1pPr defTabSz="87312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1pPr>
                      <a:lvl2pPr marL="742950" indent="-28575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2pPr>
                      <a:lvl3pPr marL="11430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3pPr>
                      <a:lvl4pPr marL="16002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4pPr>
                      <a:lvl5pPr marL="2057400" indent="-228600" defTabSz="873125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5pPr>
                      <a:lvl6pPr marL="25146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6pPr>
                      <a:lvl7pPr marL="29718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7pPr>
                      <a:lvl8pPr marL="34290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8pPr>
                      <a:lvl9pPr marL="3886200" indent="-228600" defTabSz="873125" eaLnBrk="0" fontAlgn="base" hangingPunct="0"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 pitchFamily="18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4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작성일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작성일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5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작성자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작성자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6</a:t>
                      </a:r>
                    </a:p>
                  </a:txBody>
                  <a:tcPr marL="0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페이지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 페이지 이동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36005" marR="0" marT="17975" marB="1797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0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8227A-7CBE-4F9F-AB65-74CB494A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24F079-803A-4FCF-9D48-66A7CB2C8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462" y="1044575"/>
            <a:ext cx="8509075" cy="4927600"/>
          </a:xfrm>
        </p:spPr>
      </p:pic>
    </p:spTree>
    <p:extLst>
      <p:ext uri="{BB962C8B-B14F-4D97-AF65-F5344CB8AC3E}">
        <p14:creationId xmlns:p14="http://schemas.microsoft.com/office/powerpoint/2010/main" val="386431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A756-5DFF-46EA-8404-5DDF7E6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URI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1A1F986-5937-4DEC-BA81-16847944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69" y="1348986"/>
            <a:ext cx="7891462" cy="45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3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A756-5DFF-46EA-8404-5DDF7E6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URI</a:t>
            </a:r>
            <a:endParaRPr lang="ko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4A4A54B-F18E-483C-9333-BC30CBA8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16" y="1190625"/>
            <a:ext cx="8546048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E157-0C4E-4C20-8D29-7609FF7B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72ED-A224-4A59-95BB-4A97710C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Spring</a:t>
            </a:r>
            <a:r>
              <a:rPr lang="ja-JP" altLang="en-US" dirty="0"/>
              <a:t>を利用</a:t>
            </a:r>
            <a:r>
              <a:rPr lang="en-US" altLang="ja-JP" dirty="0"/>
              <a:t>,</a:t>
            </a:r>
            <a:r>
              <a:rPr lang="ja-JP" altLang="en-US" dirty="0"/>
              <a:t>掲示板サービスを提供するページを製作する。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Spring</a:t>
            </a:r>
            <a:r>
              <a:rPr lang="ko-KR" altLang="en-US" dirty="0"/>
              <a:t>을 이용하여 게시판 서비스를 제공하는 페이지를 제작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페이지는 </a:t>
            </a:r>
            <a:r>
              <a:rPr lang="en-US" altLang="ko-KR" dirty="0" err="1"/>
              <a:t>jsp</a:t>
            </a:r>
            <a:r>
              <a:rPr lang="ko-KR" altLang="en-US" dirty="0"/>
              <a:t>를 활용하여 디자인 하였으며</a:t>
            </a:r>
            <a:r>
              <a:rPr lang="en-US" altLang="ko-KR" dirty="0"/>
              <a:t>,</a:t>
            </a:r>
            <a:r>
              <a:rPr lang="ko-KR" altLang="en-US" dirty="0"/>
              <a:t>기능은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 err="1"/>
              <a:t>javaScript</a:t>
            </a:r>
            <a:r>
              <a:rPr lang="ko-KR" altLang="en-US" dirty="0"/>
              <a:t>로 구현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Oracle</a:t>
            </a:r>
            <a:r>
              <a:rPr lang="ko-KR" altLang="en-US" dirty="0"/>
              <a:t>을 활용하여 데이터 베이스를 작성 하였으며</a:t>
            </a:r>
            <a:r>
              <a:rPr lang="en-US" altLang="ko-KR" dirty="0"/>
              <a:t>, </a:t>
            </a:r>
            <a:r>
              <a:rPr lang="ko-KR" altLang="en-US" dirty="0"/>
              <a:t>데이터베이스를 이용하여 데이터 보존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사용자는 프론트 페이지에서 서비스를 이용할 수 있으며</a:t>
            </a:r>
            <a:r>
              <a:rPr lang="en-US" altLang="ko-KR" dirty="0"/>
              <a:t>, </a:t>
            </a:r>
            <a:r>
              <a:rPr lang="ko-KR" altLang="en-US" dirty="0"/>
              <a:t>모든 데이터는 </a:t>
            </a:r>
            <a:r>
              <a:rPr lang="en-US" altLang="ko-KR" dirty="0"/>
              <a:t>admin</a:t>
            </a:r>
            <a:r>
              <a:rPr lang="ko-KR" altLang="en-US" dirty="0"/>
              <a:t>페이지 에서 관리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20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EF03-7510-4B5B-9B03-89DF4511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r>
              <a:rPr lang="en-US" altLang="ko-KR" dirty="0"/>
              <a:t>-</a:t>
            </a:r>
            <a:r>
              <a:rPr lang="ko-KR" altLang="en-US" dirty="0"/>
              <a:t>시스템구성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E239AA5-CB66-478A-8337-04F7C78E9819}"/>
              </a:ext>
            </a:extLst>
          </p:cNvPr>
          <p:cNvSpPr/>
          <p:nvPr/>
        </p:nvSpPr>
        <p:spPr>
          <a:xfrm>
            <a:off x="1246094" y="1353671"/>
            <a:ext cx="1093694" cy="151503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867D53-FF2F-4B57-A2CB-6A7BC25E6ACE}"/>
              </a:ext>
            </a:extLst>
          </p:cNvPr>
          <p:cNvSpPr/>
          <p:nvPr/>
        </p:nvSpPr>
        <p:spPr>
          <a:xfrm>
            <a:off x="3182470" y="1353671"/>
            <a:ext cx="1264023" cy="1515035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CD38EC0-9A82-472A-A5A9-5109FF247496}"/>
              </a:ext>
            </a:extLst>
          </p:cNvPr>
          <p:cNvSpPr/>
          <p:nvPr/>
        </p:nvSpPr>
        <p:spPr>
          <a:xfrm>
            <a:off x="5289175" y="1313329"/>
            <a:ext cx="1183341" cy="151503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FFFF0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FFFF00">
                  <a:tint val="66000"/>
                  <a:satMod val="160000"/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DC9A23-5F00-417C-8172-7C336478CFD8}"/>
              </a:ext>
            </a:extLst>
          </p:cNvPr>
          <p:cNvSpPr/>
          <p:nvPr/>
        </p:nvSpPr>
        <p:spPr>
          <a:xfrm>
            <a:off x="7315198" y="1313328"/>
            <a:ext cx="1183341" cy="1515035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CEAA6D-7449-4B2E-9ED9-B74E53B9D08E}"/>
              </a:ext>
            </a:extLst>
          </p:cNvPr>
          <p:cNvSpPr/>
          <p:nvPr/>
        </p:nvSpPr>
        <p:spPr>
          <a:xfrm>
            <a:off x="9556375" y="1313328"/>
            <a:ext cx="1057836" cy="143435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39EE3D20-F9E7-4027-9C3C-B313A19410F2}"/>
              </a:ext>
            </a:extLst>
          </p:cNvPr>
          <p:cNvSpPr/>
          <p:nvPr/>
        </p:nvSpPr>
        <p:spPr>
          <a:xfrm>
            <a:off x="3397624" y="4446494"/>
            <a:ext cx="1048869" cy="977153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82153B3-0341-4853-8299-2C4711CC4288}"/>
              </a:ext>
            </a:extLst>
          </p:cNvPr>
          <p:cNvSpPr/>
          <p:nvPr/>
        </p:nvSpPr>
        <p:spPr>
          <a:xfrm>
            <a:off x="1246095" y="3989295"/>
            <a:ext cx="1093694" cy="143435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JSP</a:t>
            </a:r>
          </a:p>
          <a:p>
            <a:pPr algn="ctr"/>
            <a:r>
              <a:rPr lang="en-US" altLang="ko-KR" sz="1500" dirty="0"/>
              <a:t>CSS</a:t>
            </a:r>
          </a:p>
          <a:p>
            <a:pPr algn="ctr"/>
            <a:r>
              <a:rPr lang="en-US" altLang="ko-KR" sz="1500" dirty="0"/>
              <a:t>JavaScript</a:t>
            </a:r>
            <a:endParaRPr lang="ko-KR" altLang="en-US" sz="15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4E2FE3-E6B9-4BCC-966C-0B6A466E0591}"/>
              </a:ext>
            </a:extLst>
          </p:cNvPr>
          <p:cNvSpPr/>
          <p:nvPr/>
        </p:nvSpPr>
        <p:spPr>
          <a:xfrm>
            <a:off x="2514597" y="1970451"/>
            <a:ext cx="510988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A3A6C-01B0-4210-B38A-2CE4D2C484E9}"/>
              </a:ext>
            </a:extLst>
          </p:cNvPr>
          <p:cNvSpPr txBox="1"/>
          <p:nvPr/>
        </p:nvSpPr>
        <p:spPr>
          <a:xfrm>
            <a:off x="2299446" y="1477395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20FFEF5-E29A-47B7-877A-4F679E27E2F9}"/>
              </a:ext>
            </a:extLst>
          </p:cNvPr>
          <p:cNvSpPr/>
          <p:nvPr/>
        </p:nvSpPr>
        <p:spPr>
          <a:xfrm>
            <a:off x="3567953" y="3083859"/>
            <a:ext cx="609600" cy="977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D02FF5C-D50B-4840-9EBC-88F64DF696D2}"/>
              </a:ext>
            </a:extLst>
          </p:cNvPr>
          <p:cNvSpPr/>
          <p:nvPr/>
        </p:nvSpPr>
        <p:spPr>
          <a:xfrm rot="10800000">
            <a:off x="2505635" y="4320988"/>
            <a:ext cx="676835" cy="636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4D7FC-6CF3-4CFF-A205-FA477E136CF5}"/>
              </a:ext>
            </a:extLst>
          </p:cNvPr>
          <p:cNvSpPr txBox="1"/>
          <p:nvPr/>
        </p:nvSpPr>
        <p:spPr>
          <a:xfrm>
            <a:off x="2505634" y="3810000"/>
            <a:ext cx="676836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5E500AC-EE8D-43D2-9AF7-745E6B155579}"/>
              </a:ext>
            </a:extLst>
          </p:cNvPr>
          <p:cNvSpPr/>
          <p:nvPr/>
        </p:nvSpPr>
        <p:spPr>
          <a:xfrm rot="10800000">
            <a:off x="1443318" y="3083859"/>
            <a:ext cx="609600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8684641-C68B-4155-A671-86378C24BBA8}"/>
              </a:ext>
            </a:extLst>
          </p:cNvPr>
          <p:cNvSpPr/>
          <p:nvPr/>
        </p:nvSpPr>
        <p:spPr>
          <a:xfrm rot="10800000">
            <a:off x="4578724" y="1895265"/>
            <a:ext cx="564776" cy="552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E9CA299-0DDA-4A2D-97E7-30143578423C}"/>
              </a:ext>
            </a:extLst>
          </p:cNvPr>
          <p:cNvSpPr/>
          <p:nvPr/>
        </p:nvSpPr>
        <p:spPr>
          <a:xfrm rot="10800000">
            <a:off x="6618191" y="1883803"/>
            <a:ext cx="564776" cy="552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DCD4293-E953-401D-9F5F-789E48A76269}"/>
              </a:ext>
            </a:extLst>
          </p:cNvPr>
          <p:cNvSpPr/>
          <p:nvPr/>
        </p:nvSpPr>
        <p:spPr>
          <a:xfrm rot="10800000">
            <a:off x="8637492" y="1883804"/>
            <a:ext cx="564776" cy="552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37194-4062-4687-BFCE-6BD37A92F318}"/>
              </a:ext>
            </a:extLst>
          </p:cNvPr>
          <p:cNvSpPr txBox="1"/>
          <p:nvPr/>
        </p:nvSpPr>
        <p:spPr>
          <a:xfrm>
            <a:off x="6519018" y="1015729"/>
            <a:ext cx="97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Mapper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주입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A374E-E1EA-4AB5-83EB-425F649511A4}"/>
              </a:ext>
            </a:extLst>
          </p:cNvPr>
          <p:cNvSpPr txBox="1"/>
          <p:nvPr/>
        </p:nvSpPr>
        <p:spPr>
          <a:xfrm>
            <a:off x="4583204" y="1072202"/>
            <a:ext cx="87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주입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AB153-3D5A-4618-9892-8823400C3E7D}"/>
              </a:ext>
            </a:extLst>
          </p:cNvPr>
          <p:cNvSpPr txBox="1"/>
          <p:nvPr/>
        </p:nvSpPr>
        <p:spPr>
          <a:xfrm>
            <a:off x="8498539" y="990162"/>
            <a:ext cx="105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 Template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주입</a:t>
            </a:r>
            <a:endParaRPr lang="ko-KR" altLang="en-US" dirty="0"/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65AE664C-3F12-4540-A10B-1FF985022183}"/>
              </a:ext>
            </a:extLst>
          </p:cNvPr>
          <p:cNvSpPr/>
          <p:nvPr/>
        </p:nvSpPr>
        <p:spPr>
          <a:xfrm>
            <a:off x="8435786" y="3714982"/>
            <a:ext cx="1183341" cy="1317811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9608F-0964-4C3E-BE27-B790BCE6BE89}"/>
              </a:ext>
            </a:extLst>
          </p:cNvPr>
          <p:cNvSpPr txBox="1"/>
          <p:nvPr/>
        </p:nvSpPr>
        <p:spPr>
          <a:xfrm>
            <a:off x="8435784" y="5068651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73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04A4-B017-4BED-AFD3-340AC28D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r>
              <a:rPr lang="en-US" altLang="ko-KR" dirty="0"/>
              <a:t>-</a:t>
            </a:r>
            <a:r>
              <a:rPr lang="ko-KR" altLang="en-US" dirty="0"/>
              <a:t>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D6BC5-78B4-4C67-AD6D-85A6DAB8DFBE}"/>
              </a:ext>
            </a:extLst>
          </p:cNvPr>
          <p:cNvSpPr txBox="1"/>
          <p:nvPr/>
        </p:nvSpPr>
        <p:spPr>
          <a:xfrm>
            <a:off x="1985011" y="1559859"/>
            <a:ext cx="11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사용언어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C6B14-0AD0-42D5-AE65-40F340C23860}"/>
              </a:ext>
            </a:extLst>
          </p:cNvPr>
          <p:cNvSpPr txBox="1"/>
          <p:nvPr/>
        </p:nvSpPr>
        <p:spPr>
          <a:xfrm>
            <a:off x="3893412" y="1559859"/>
            <a:ext cx="11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41CC5-6D55-494E-B14C-E5725F080E35}"/>
              </a:ext>
            </a:extLst>
          </p:cNvPr>
          <p:cNvSpPr txBox="1"/>
          <p:nvPr/>
        </p:nvSpPr>
        <p:spPr>
          <a:xfrm>
            <a:off x="6163451" y="1559859"/>
            <a:ext cx="13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개발툴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D2F0C-490B-41FF-80D7-E084FF004113}"/>
              </a:ext>
            </a:extLst>
          </p:cNvPr>
          <p:cNvSpPr txBox="1"/>
          <p:nvPr/>
        </p:nvSpPr>
        <p:spPr>
          <a:xfrm>
            <a:off x="8619340" y="1559859"/>
            <a:ext cx="158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89A6F-9444-42C5-9C59-97B2C74966E4}"/>
              </a:ext>
            </a:extLst>
          </p:cNvPr>
          <p:cNvCxnSpPr/>
          <p:nvPr/>
        </p:nvCxnSpPr>
        <p:spPr>
          <a:xfrm>
            <a:off x="3384176" y="1371601"/>
            <a:ext cx="0" cy="417755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F3221F-5998-4978-9108-5B091A888AEA}"/>
              </a:ext>
            </a:extLst>
          </p:cNvPr>
          <p:cNvCxnSpPr/>
          <p:nvPr/>
        </p:nvCxnSpPr>
        <p:spPr>
          <a:xfrm>
            <a:off x="5598459" y="1371601"/>
            <a:ext cx="0" cy="417755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1D3965-21F0-4A80-B6E5-48F3A0C3F21C}"/>
              </a:ext>
            </a:extLst>
          </p:cNvPr>
          <p:cNvCxnSpPr/>
          <p:nvPr/>
        </p:nvCxnSpPr>
        <p:spPr>
          <a:xfrm>
            <a:off x="8278904" y="1371601"/>
            <a:ext cx="0" cy="417755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텍스트, 방, 도박장, 장면이(가) 표시된 사진&#10;&#10;자동 생성된 설명">
            <a:extLst>
              <a:ext uri="{FF2B5EF4-FFF2-40B4-BE49-F238E27FC236}">
                <a16:creationId xmlns:a16="http://schemas.microsoft.com/office/drawing/2014/main" id="{C09B1421-6698-48A4-9EFB-60445F3E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34" y="3270706"/>
            <a:ext cx="1855685" cy="9695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884718-B539-43BC-8FAD-3E41512B6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00" y="1960444"/>
            <a:ext cx="1817627" cy="908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3E75CD-B27B-4AC7-8CDB-AD3038E6AE1F}"/>
              </a:ext>
            </a:extLst>
          </p:cNvPr>
          <p:cNvSpPr txBox="1"/>
          <p:nvPr/>
        </p:nvSpPr>
        <p:spPr>
          <a:xfrm>
            <a:off x="1573915" y="2813887"/>
            <a:ext cx="182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Java</a:t>
            </a:r>
            <a:r>
              <a:rPr lang="ja-JP" altLang="en-US" dirty="0"/>
              <a:t> </a:t>
            </a:r>
            <a:r>
              <a:rPr lang="en-US" altLang="ja-JP" dirty="0"/>
              <a:t>version“11"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D7F6E2A-9F96-4D4E-8064-E3AD07EDB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71" y="3423764"/>
            <a:ext cx="1531495" cy="10675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5AB410-342B-415B-AA31-1A6AC6416CC9}"/>
              </a:ext>
            </a:extLst>
          </p:cNvPr>
          <p:cNvSpPr txBox="1"/>
          <p:nvPr/>
        </p:nvSpPr>
        <p:spPr>
          <a:xfrm>
            <a:off x="3546848" y="4459710"/>
            <a:ext cx="19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Tomcat 9.0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F826162-6DD5-4D13-B2DE-7CE3164BE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08" y="2196508"/>
            <a:ext cx="2514334" cy="14080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E21231-C75E-4F41-A52B-8E147681F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95" y="1915702"/>
            <a:ext cx="1659219" cy="16592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B3C4C7-A1E0-4B23-A9D2-E0FD3F09763D}"/>
              </a:ext>
            </a:extLst>
          </p:cNvPr>
          <p:cNvSpPr txBox="1"/>
          <p:nvPr/>
        </p:nvSpPr>
        <p:spPr>
          <a:xfrm>
            <a:off x="6279250" y="3386171"/>
            <a:ext cx="182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4.7.1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CC0FEC8-0F1F-41F8-B54F-0461CE1CB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42" y="2031178"/>
            <a:ext cx="2198670" cy="12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EB38-B8C5-4E11-B9BD-B082ECF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</a:t>
            </a:r>
            <a:r>
              <a:rPr lang="ko-KR" altLang="en-US" dirty="0"/>
              <a:t>기능정의서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E05A9B-8C41-490E-BF38-69704817E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59012"/>
              </p:ext>
            </p:extLst>
          </p:nvPr>
        </p:nvGraphicFramePr>
        <p:xfrm>
          <a:off x="1108335" y="1084580"/>
          <a:ext cx="9975329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47">
                  <a:extLst>
                    <a:ext uri="{9D8B030D-6E8A-4147-A177-3AD203B41FA5}">
                      <a16:colId xmlns:a16="http://schemas.microsoft.com/office/drawing/2014/main" val="618948420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529981959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839552892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3014240520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52188878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06995071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44826867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Menu&amp;Group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1St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2nd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3rd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4rd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35209"/>
                  </a:ext>
                </a:extLst>
              </a:tr>
              <a:tr h="187861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Menu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메인페이지이동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91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About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About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소개페이지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181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94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Board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시 댓글등록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4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41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83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7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EB38-B8C5-4E11-B9BD-B082ECF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</a:t>
            </a:r>
            <a:r>
              <a:rPr lang="ko-KR" altLang="en-US" dirty="0"/>
              <a:t>기능정의서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E05A9B-8C41-490E-BF38-69704817E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59318"/>
              </p:ext>
            </p:extLst>
          </p:nvPr>
        </p:nvGraphicFramePr>
        <p:xfrm>
          <a:off x="1138815" y="1635760"/>
          <a:ext cx="9975329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47">
                  <a:extLst>
                    <a:ext uri="{9D8B030D-6E8A-4147-A177-3AD203B41FA5}">
                      <a16:colId xmlns:a16="http://schemas.microsoft.com/office/drawing/2014/main" val="618948420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529981959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839552892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3014240520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52188878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06995071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44826867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Menu&amp;Group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1St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2nd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3rd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4rd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3520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Menu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4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본인이 등록한 메시지와 함께 답변도 같이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55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1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로그인시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logout</a:t>
                      </a:r>
                      <a:r>
                        <a:rPr lang="ko-KR" altLang="en-US" dirty="0"/>
                        <a:t>으로 바뀜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8AFB-7093-41D4-A662-CC443E7E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r>
              <a:rPr lang="ko-KR" altLang="en-US" dirty="0"/>
              <a:t>기능정의서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86FBA3-3188-461B-B4A4-6DC878C1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6236"/>
              </p:ext>
            </p:extLst>
          </p:nvPr>
        </p:nvGraphicFramePr>
        <p:xfrm>
          <a:off x="1096963" y="1092200"/>
          <a:ext cx="9975329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47">
                  <a:extLst>
                    <a:ext uri="{9D8B030D-6E8A-4147-A177-3AD203B41FA5}">
                      <a16:colId xmlns:a16="http://schemas.microsoft.com/office/drawing/2014/main" val="55603244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75959718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42760271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738117866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14938086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51561659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359776667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Menu&amp;Group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3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1St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2nd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3rd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4rd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98059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Menu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95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modfiy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79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80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03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Board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32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100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38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52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8AFB-7093-41D4-A662-CC443E7E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r>
              <a:rPr lang="ko-KR" altLang="en-US" dirty="0"/>
              <a:t>기능정의서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86FBA3-3188-461B-B4A4-6DC878C1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69945"/>
              </p:ext>
            </p:extLst>
          </p:nvPr>
        </p:nvGraphicFramePr>
        <p:xfrm>
          <a:off x="1138815" y="1724660"/>
          <a:ext cx="9975329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47">
                  <a:extLst>
                    <a:ext uri="{9D8B030D-6E8A-4147-A177-3AD203B41FA5}">
                      <a16:colId xmlns:a16="http://schemas.microsoft.com/office/drawing/2014/main" val="55603244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175959718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42760271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738117866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2149380864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51561659"/>
                    </a:ext>
                  </a:extLst>
                </a:gridCol>
                <a:gridCol w="1425047">
                  <a:extLst>
                    <a:ext uri="{9D8B030D-6E8A-4147-A177-3AD203B41FA5}">
                      <a16:colId xmlns:a16="http://schemas.microsoft.com/office/drawing/2014/main" val="359776667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Menu&amp;Group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3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1St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2nd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3rd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4rd Depth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9805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95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79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Message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등록된 답장 없으면 답장 등록가능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80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</a:p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답장등록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답장등록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03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7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966</TotalTime>
  <Words>713</Words>
  <Application>Microsoft Office PowerPoint</Application>
  <PresentationFormat>와이드스크린</PresentationFormat>
  <Paragraphs>498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MS Gothic</vt:lpstr>
      <vt:lpstr>Noto Sans</vt:lpstr>
      <vt:lpstr>맑은 고딕</vt:lpstr>
      <vt:lpstr>Arial</vt:lpstr>
      <vt:lpstr>Calibri</vt:lpstr>
      <vt:lpstr>Calibri Light</vt:lpstr>
      <vt:lpstr>Wingdings</vt:lpstr>
      <vt:lpstr>추억</vt:lpstr>
      <vt:lpstr>포토폴리오</vt:lpstr>
      <vt:lpstr>목차</vt:lpstr>
      <vt:lpstr>개요</vt:lpstr>
      <vt:lpstr>개요-시스템구성</vt:lpstr>
      <vt:lpstr>개요-개발환경</vt:lpstr>
      <vt:lpstr>Front 기능정의서</vt:lpstr>
      <vt:lpstr>Front 기능정의서</vt:lpstr>
      <vt:lpstr>Admin기능정의서</vt:lpstr>
      <vt:lpstr>Admin기능정의서</vt:lpstr>
      <vt:lpstr>Front 화면설계서</vt:lpstr>
      <vt:lpstr>Front 화면설계서</vt:lpstr>
      <vt:lpstr>Front 화면설계서</vt:lpstr>
      <vt:lpstr>Front 화면설계서</vt:lpstr>
      <vt:lpstr>Front 화면설계서</vt:lpstr>
      <vt:lpstr>Front 화면설계서</vt:lpstr>
      <vt:lpstr>Admin 화면설계서</vt:lpstr>
      <vt:lpstr>Admin 화면설계서</vt:lpstr>
      <vt:lpstr>Admin 화면설계서</vt:lpstr>
      <vt:lpstr>Admin 화면설계서</vt:lpstr>
      <vt:lpstr>Admin 화면설계서</vt:lpstr>
      <vt:lpstr>ERD</vt:lpstr>
      <vt:lpstr>Front URI</vt:lpstr>
      <vt:lpstr>Admin 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포토폴리오</dc:title>
  <dc:creator>jeongchanwoo</dc:creator>
  <cp:lastModifiedBy>jeongchanwoo</cp:lastModifiedBy>
  <cp:revision>34</cp:revision>
  <dcterms:created xsi:type="dcterms:W3CDTF">2020-12-14T03:18:29Z</dcterms:created>
  <dcterms:modified xsi:type="dcterms:W3CDTF">2020-12-17T00:39:57Z</dcterms:modified>
</cp:coreProperties>
</file>