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set-up-git/" TargetMode="External"/><Relationship Id="rId3" Type="http://schemas.openxmlformats.org/officeDocument/2006/relationships/hyperlink" Target="http://github.com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set-up-git/" TargetMode="External"/><Relationship Id="rId3" Type="http://schemas.openxmlformats.org/officeDocument/2006/relationships/hyperlink" Target="http://github.com" TargetMode="External"/><Relationship Id="rId5" Type="http://schemas.openxmlformats.org/officeDocument/2006/relationships/hyperlink" Target="https://help.github.com/articles/caching-your-github-password-in-git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akkadotnet/akka.net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kkadotnet/akka.net/blob/dev/CONTRIBUTING.md" TargetMode="External"/><Relationship Id="rId3" Type="http://schemas.openxmlformats.org/officeDocument/2006/relationships/hyperlink" Target="https://github.com/akkadotnet/akka.net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Akka.net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 Request 101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Day Four Get Upstream commits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937" y="1645825"/>
            <a:ext cx="41433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Rebase and add last commit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1355600"/>
            <a:ext cx="66770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Squash Feature Branch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937" y="1671475"/>
            <a:ext cx="42576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 PR Accepted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887" y="1505462"/>
            <a:ext cx="43910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Upstream after accept PR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37" y="1505462"/>
            <a:ext cx="44100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Github Account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http://github.com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GitHub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https://help.github.com/articles/set-up-git/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Configure GitHub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https://help.github.com/articles/set-up-git/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https://help.github.com/articles/caching-your-github-password-in-git/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Fork Akka.net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https://github.com/akkadotnet/akka.net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the Contribution Details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https://github.com/akkadotnet/akka.net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https://github.com/akkadotnet/akka.net/blob/dev/CONTRIBUTING.md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Day One Forked Copy &amp; Created Feature Branch with one commit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312" y="1458025"/>
            <a:ext cx="25622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Day Two added second commit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1531112"/>
            <a:ext cx="3524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Day Three third commit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37" y="1516850"/>
            <a:ext cx="41433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