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set-up-git/" TargetMode="External"/><Relationship Id="rId3" Type="http://schemas.openxmlformats.org/officeDocument/2006/relationships/hyperlink" Target="http://github.com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set-up-git/" TargetMode="External"/><Relationship Id="rId3" Type="http://schemas.openxmlformats.org/officeDocument/2006/relationships/hyperlink" Target="http://github.com" TargetMode="External"/><Relationship Id="rId5" Type="http://schemas.openxmlformats.org/officeDocument/2006/relationships/hyperlink" Target="https://help.github.com/articles/caching-your-github-password-in-git/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akkadotnet/akka.net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kkadotnet/akka.net/blob/dev/CONTRIBUTING.md" TargetMode="External"/><Relationship Id="rId3" Type="http://schemas.openxmlformats.org/officeDocument/2006/relationships/hyperlink" Target="https://github.com/akkadotnet/akka.net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Akka.net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Pull Request 101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 Github Account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http://github.com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GitHub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https://help.github.com/articles/set-up-git/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Configure GitHub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https://help.github.com/articles/set-up-git/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https://help.github.com/articles/caching-your-github-password-in-git/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Fork Akka.net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https://github.com/akkadotnet/akka.net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the Contribution Details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https://github.com/akkadotnet/akka.net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https://github.com/akkadotnet/akka.net/blob/dev/CONTRIBUTING.md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