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18" autoAdjust="0"/>
  </p:normalViewPr>
  <p:slideViewPr>
    <p:cSldViewPr snapToGrid="0">
      <p:cViewPr varScale="1">
        <p:scale>
          <a:sx n="56" d="100"/>
          <a:sy n="56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3967-4C30-4FC2-84DC-DE019E4FD0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46240-2228-40AD-B4AC-4B022D532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511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takahome.com/altavoces/amazon-echo-el-altavoz-portatil-que-controlaras-con-tu-voz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xatakaciencia.com/sabias-que/cinco-cosas-increibles-sobre-la-biblioteca-de-alejandria-el-centro-del-saber-del-mundo-antigu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2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mejor manera de entender Google Home es definiéndolo como un </a:t>
            </a:r>
            <a:r>
              <a:rPr lang="es-P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altavoz inteligente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 las mismas funciones de Google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Assistant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ventaja de que es un equipo independiente en el que podemos reproducir audio o usarlo como "cerebro" para controlar otros dispositivos.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27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Alexa es el asistente virtual controlado por voz creado por Amazon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lanzado </a:t>
            </a:r>
            <a:r>
              <a:rPr lang="es-PE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 noviembre de 2014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junto a su línea de altavoces inteligentes Echo. Su nombre fue elegido por tener una consonante fuerte al principio e incluir una x, algo que haría que el asistente reconociese más fácil su nombre, y también en honor a la </a:t>
            </a:r>
            <a:r>
              <a:rPr lang="es-PE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Biblioteca de Alejandría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04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08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205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48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https://www.geappliances.com/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48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https://www.geappliances.com/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009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https://www.geappliances.com/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46240-2228-40AD-B4AC-4B022D532C0C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49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235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17930" y="1505607"/>
            <a:ext cx="6085491" cy="2004356"/>
          </a:xfrm>
        </p:spPr>
        <p:txBody>
          <a:bodyPr anchor="b">
            <a:norm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7929" y="3760076"/>
            <a:ext cx="6085491" cy="1497724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5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652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7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1805152"/>
            <a:ext cx="12192000" cy="311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036" y="2015111"/>
            <a:ext cx="10515600" cy="1275365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1036" y="336199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7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9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8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u="sng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753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64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397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48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F7353-6C6A-4513-B030-6FFEB62EBDE6}" type="datetimeFigureOut">
              <a:rPr lang="es-PE" smtClean="0"/>
              <a:t>24/10/2018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AADE-355C-4E96-9E6E-7FC924B3C4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65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profile/author/cristian-pascari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profile/author/cristian-pascari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Alexa + </a:t>
            </a:r>
            <a:r>
              <a:rPr lang="es-PE" dirty="0" err="1" smtClean="0"/>
              <a:t>IoT</a:t>
            </a:r>
            <a:r>
              <a:rPr lang="es-PE" dirty="0" smtClean="0"/>
              <a:t> = Infinitas posibilidades</a:t>
            </a:r>
            <a:endParaRPr lang="es-PE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576216" y="4236439"/>
            <a:ext cx="512064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Juan Carlos Yovera Cruz</a:t>
            </a:r>
          </a:p>
          <a:p>
            <a:r>
              <a:rPr lang="es-PE" dirty="0" smtClean="0"/>
              <a:t>     @</a:t>
            </a:r>
            <a:r>
              <a:rPr lang="es-PE" dirty="0" err="1" smtClean="0"/>
              <a:t>jcuxui</a:t>
            </a:r>
            <a:endParaRPr lang="es-PE" dirty="0" smtClean="0"/>
          </a:p>
          <a:p>
            <a:r>
              <a:rPr lang="es-PE" dirty="0" smtClean="0"/>
              <a:t>     </a:t>
            </a:r>
            <a:r>
              <a:rPr lang="es-PE" dirty="0" err="1" smtClean="0"/>
              <a:t>github</a:t>
            </a:r>
            <a:r>
              <a:rPr lang="es-PE" dirty="0" smtClean="0"/>
              <a:t>: </a:t>
            </a:r>
            <a:r>
              <a:rPr lang="es-PE" dirty="0" err="1" smtClean="0"/>
              <a:t>jcyovera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95" y="5077729"/>
            <a:ext cx="363416" cy="3835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9" r="22553"/>
          <a:stretch/>
        </p:blipFill>
        <p:spPr>
          <a:xfrm>
            <a:off x="11744693" y="4619611"/>
            <a:ext cx="385787" cy="3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7480" y="2401004"/>
            <a:ext cx="10515600" cy="1275365"/>
          </a:xfrm>
        </p:spPr>
        <p:txBody>
          <a:bodyPr/>
          <a:lstStyle/>
          <a:p>
            <a:r>
              <a:rPr lang="es-PE" dirty="0" smtClean="0"/>
              <a:t>Crecimiento de AI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19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Evolución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26" y="1791304"/>
            <a:ext cx="8850386" cy="49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AI?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Artificial </a:t>
            </a:r>
            <a:r>
              <a:rPr lang="es-PE" dirty="0" err="1" smtClean="0"/>
              <a:t>Intelligence</a:t>
            </a:r>
            <a:r>
              <a:rPr lang="es-PE" dirty="0"/>
              <a:t>, es la simulación de procesos de inteligencia humana por parte de máquinas, especialmente sistemas informáticos. </a:t>
            </a:r>
            <a:endParaRPr lang="es-PE" dirty="0" smtClean="0"/>
          </a:p>
          <a:p>
            <a:r>
              <a:rPr lang="es-PE" dirty="0" smtClean="0"/>
              <a:t>Estos </a:t>
            </a:r>
            <a:r>
              <a:rPr lang="es-PE" dirty="0"/>
              <a:t>procesos incluyen el aprendizaje (la adquisición de información y reglas para el uso de la información), el razonamiento (usando las reglas para llegar a conclusiones aproximadas o definitivas) y la autocorrección.</a:t>
            </a:r>
          </a:p>
        </p:txBody>
      </p:sp>
    </p:spTree>
    <p:extLst>
      <p:ext uri="{BB962C8B-B14F-4D97-AF65-F5344CB8AC3E}">
        <p14:creationId xmlns:p14="http://schemas.microsoft.com/office/powerpoint/2010/main" val="270507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AI?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48" y="1891045"/>
            <a:ext cx="8439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7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Clasificando AI</a:t>
            </a:r>
            <a:endParaRPr lang="es-PE" dirty="0"/>
          </a:p>
        </p:txBody>
      </p:sp>
      <p:pic>
        <p:nvPicPr>
          <p:cNvPr id="1028" name="Picture 4" descr="https://content-static.upwork.com/blog/uploads/sites/3/2017/07/09113710/Stages-of-Artificial-Intellig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920490"/>
            <a:ext cx="4841728" cy="40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7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Stage</a:t>
            </a:r>
            <a:r>
              <a:rPr lang="es-PE" dirty="0" smtClean="0"/>
              <a:t> 1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Siri</a:t>
            </a:r>
            <a:r>
              <a:rPr lang="es-PE" dirty="0" smtClean="0"/>
              <a:t>, Alexa, Cortana, Google </a:t>
            </a:r>
            <a:r>
              <a:rPr lang="es-PE" dirty="0" err="1" smtClean="0"/>
              <a:t>Now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175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Google Home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3" y="2080469"/>
            <a:ext cx="5065870" cy="28522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48" y="3095538"/>
            <a:ext cx="5691651" cy="32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6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Google Home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2" y="2361159"/>
            <a:ext cx="5226894" cy="339748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359236" y="2047009"/>
            <a:ext cx="5683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Responder preguntas </a:t>
            </a:r>
            <a:r>
              <a:rPr lang="es-PE" sz="2800" dirty="0" smtClean="0"/>
              <a:t>directas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Responder preguntas indirectas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Asistente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Hogar inteligente y conectado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Entretenimiento y cocina</a:t>
            </a:r>
          </a:p>
        </p:txBody>
      </p:sp>
    </p:spTree>
    <p:extLst>
      <p:ext uri="{BB962C8B-B14F-4D97-AF65-F5344CB8AC3E}">
        <p14:creationId xmlns:p14="http://schemas.microsoft.com/office/powerpoint/2010/main" val="174628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Google Home mini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4" y="1860266"/>
            <a:ext cx="4494836" cy="29890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73" y="3602882"/>
            <a:ext cx="5061238" cy="28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Alexa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3" y="2029829"/>
            <a:ext cx="5123584" cy="2664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9" y="3361961"/>
            <a:ext cx="5930289" cy="33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Crecimiento </a:t>
            </a:r>
            <a:r>
              <a:rPr lang="es-PE" dirty="0" err="1" smtClean="0"/>
              <a:t>IoT</a:t>
            </a:r>
            <a:endParaRPr lang="es-PE" dirty="0" smtClean="0"/>
          </a:p>
          <a:p>
            <a:r>
              <a:rPr lang="es-PE" dirty="0" smtClean="0"/>
              <a:t>Crecimiento de AI</a:t>
            </a:r>
          </a:p>
          <a:p>
            <a:r>
              <a:rPr lang="es-PE" dirty="0" smtClean="0"/>
              <a:t>Google Home Mini</a:t>
            </a:r>
          </a:p>
          <a:p>
            <a:r>
              <a:rPr lang="es-PE" dirty="0" smtClean="0"/>
              <a:t>Alexa</a:t>
            </a:r>
          </a:p>
          <a:p>
            <a:r>
              <a:rPr lang="es-PE" dirty="0" smtClean="0"/>
              <a:t>AI + </a:t>
            </a:r>
            <a:r>
              <a:rPr lang="es-PE" dirty="0" err="1" smtClean="0"/>
              <a:t>IoT</a:t>
            </a:r>
            <a:endParaRPr lang="es-PE" dirty="0" smtClean="0"/>
          </a:p>
          <a:p>
            <a:r>
              <a:rPr lang="en-US" dirty="0" smtClean="0"/>
              <a:t>Alexa, what do you think about Google Now?</a:t>
            </a:r>
          </a:p>
          <a:p>
            <a:r>
              <a:rPr lang="es-PE" dirty="0" smtClean="0"/>
              <a:t>El poder de la conectar todo.</a:t>
            </a: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524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puedes hacer con Alexa?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6" y="1859971"/>
            <a:ext cx="5662011" cy="45304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670964" y="2192482"/>
            <a:ext cx="5216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Hoy en día hay más de 20 000 habilidades (talentos, habilidades) 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¿Pedir un taxi, una pizza y leer una receta mientras cocinas? Establecer un sonido de estado de ánimo de acuerdo a su estado de ánimo? Todo es posible… o lo será pronto.</a:t>
            </a:r>
          </a:p>
        </p:txBody>
      </p:sp>
    </p:spTree>
    <p:extLst>
      <p:ext uri="{BB962C8B-B14F-4D97-AF65-F5344CB8AC3E}">
        <p14:creationId xmlns:p14="http://schemas.microsoft.com/office/powerpoint/2010/main" val="78234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Alexa + </a:t>
            </a:r>
            <a:r>
              <a:rPr lang="es-PE" dirty="0" err="1" smtClean="0"/>
              <a:t>IoT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09" y="1783773"/>
            <a:ext cx="9906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Alexa + </a:t>
            </a:r>
            <a:r>
              <a:rPr lang="es-PE" dirty="0" err="1" smtClean="0"/>
              <a:t>IoT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09" y="2027334"/>
            <a:ext cx="7117773" cy="39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6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Alexa + </a:t>
            </a:r>
            <a:r>
              <a:rPr lang="es-PE" dirty="0" err="1" smtClean="0"/>
              <a:t>IoT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948944"/>
            <a:ext cx="7914409" cy="44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3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Alexa + </a:t>
            </a:r>
            <a:r>
              <a:rPr lang="es-PE" dirty="0" err="1" smtClean="0"/>
              <a:t>IoT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74" y="1922318"/>
            <a:ext cx="618643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10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Alexa + </a:t>
            </a:r>
            <a:r>
              <a:rPr lang="es-PE" dirty="0" err="1" smtClean="0"/>
              <a:t>IoT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3" y="1867072"/>
            <a:ext cx="7504094" cy="46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32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Alexa, what do you think about Google Now?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36" y="2401662"/>
            <a:ext cx="6297283" cy="35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Skills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92" y="1937471"/>
            <a:ext cx="8019053" cy="45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9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Alexa, what do you think about Google Now?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31" y="1905816"/>
            <a:ext cx="6722342" cy="46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70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poder de la conectar todo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848283"/>
            <a:ext cx="100774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535" y="2333892"/>
            <a:ext cx="10515600" cy="1275365"/>
          </a:xfrm>
        </p:spPr>
        <p:txBody>
          <a:bodyPr/>
          <a:lstStyle/>
          <a:p>
            <a:r>
              <a:rPr lang="es-PE" dirty="0" smtClean="0"/>
              <a:t>Crecimiento </a:t>
            </a:r>
            <a:r>
              <a:rPr lang="es-PE" dirty="0" err="1" smtClean="0"/>
              <a:t>IoT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258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poder de la conectar todo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9" y="2088573"/>
            <a:ext cx="7675417" cy="43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8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poder de la conectar todo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71" y="1833130"/>
            <a:ext cx="9841308" cy="44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32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013" y="2498191"/>
            <a:ext cx="10515600" cy="1275365"/>
          </a:xfrm>
        </p:spPr>
        <p:txBody>
          <a:bodyPr/>
          <a:lstStyle/>
          <a:p>
            <a:r>
              <a:rPr lang="es-PE" dirty="0" smtClean="0"/>
              <a:t>Preguntas?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90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Thanks</a:t>
            </a:r>
            <a:r>
              <a:rPr lang="es-PE" dirty="0" smtClean="0"/>
              <a:t>!!!</a:t>
            </a:r>
            <a:endParaRPr lang="es-PE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576216" y="4236439"/>
            <a:ext cx="512064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Juan Carlos Yovera Cruz</a:t>
            </a:r>
          </a:p>
          <a:p>
            <a:r>
              <a:rPr lang="es-PE" dirty="0" smtClean="0"/>
              <a:t>     @</a:t>
            </a:r>
            <a:r>
              <a:rPr lang="es-PE" dirty="0" err="1" smtClean="0"/>
              <a:t>jcuxui</a:t>
            </a:r>
            <a:endParaRPr lang="es-PE" dirty="0" smtClean="0"/>
          </a:p>
          <a:p>
            <a:r>
              <a:rPr lang="es-PE" dirty="0" smtClean="0"/>
              <a:t>     </a:t>
            </a:r>
            <a:r>
              <a:rPr lang="es-PE" dirty="0" err="1" smtClean="0"/>
              <a:t>github</a:t>
            </a:r>
            <a:r>
              <a:rPr lang="es-PE" dirty="0" smtClean="0"/>
              <a:t>: </a:t>
            </a:r>
            <a:r>
              <a:rPr lang="es-PE" dirty="0" err="1" smtClean="0"/>
              <a:t>jcyovera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95" y="5077729"/>
            <a:ext cx="363416" cy="3835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9" r="22553"/>
          <a:stretch/>
        </p:blipFill>
        <p:spPr>
          <a:xfrm>
            <a:off x="11744693" y="4619611"/>
            <a:ext cx="385787" cy="3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Evolución de la tecnología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199925"/>
            <a:ext cx="9401175" cy="3448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21005" y="6434357"/>
            <a:ext cx="3235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Reference: Internet </a:t>
            </a:r>
            <a:r>
              <a:rPr lang="en-US" sz="800" dirty="0"/>
              <a:t>of Things (</a:t>
            </a:r>
            <a:r>
              <a:rPr lang="en-US" sz="800" dirty="0" err="1"/>
              <a:t>IoT</a:t>
            </a:r>
            <a:r>
              <a:rPr lang="en-US" sz="800" dirty="0"/>
              <a:t>) Security: The Big Picture</a:t>
            </a:r>
          </a:p>
          <a:p>
            <a:r>
              <a:rPr lang="en-US" sz="800" dirty="0"/>
              <a:t>by </a:t>
            </a:r>
            <a:r>
              <a:rPr lang="en-US" sz="800" dirty="0">
                <a:hlinkClick r:id="rId3"/>
              </a:rPr>
              <a:t>Cristian </a:t>
            </a:r>
            <a:r>
              <a:rPr lang="en-US" sz="800" dirty="0" err="1" smtClean="0">
                <a:hlinkClick r:id="rId3"/>
              </a:rPr>
              <a:t>Pascariu</a:t>
            </a:r>
            <a:r>
              <a:rPr lang="en-US" sz="800" dirty="0" smtClean="0"/>
              <a:t> - </a:t>
            </a:r>
            <a:r>
              <a:rPr lang="en-US" sz="800" dirty="0" err="1" smtClean="0"/>
              <a:t>PluralSight</a:t>
            </a:r>
            <a:endParaRPr lang="en-US" sz="8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340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Automatización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73" y="2349834"/>
            <a:ext cx="8429625" cy="31146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21005" y="6434357"/>
            <a:ext cx="3235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Reference: Internet </a:t>
            </a:r>
            <a:r>
              <a:rPr lang="en-US" sz="800" dirty="0"/>
              <a:t>of Things (</a:t>
            </a:r>
            <a:r>
              <a:rPr lang="en-US" sz="800" dirty="0" err="1"/>
              <a:t>IoT</a:t>
            </a:r>
            <a:r>
              <a:rPr lang="en-US" sz="800" dirty="0"/>
              <a:t>) Security: The Big Picture</a:t>
            </a:r>
          </a:p>
          <a:p>
            <a:r>
              <a:rPr lang="en-US" sz="800" dirty="0"/>
              <a:t>by </a:t>
            </a:r>
            <a:r>
              <a:rPr lang="en-US" sz="800" dirty="0">
                <a:hlinkClick r:id="rId3"/>
              </a:rPr>
              <a:t>Cristian </a:t>
            </a:r>
            <a:r>
              <a:rPr lang="en-US" sz="800" dirty="0" err="1" smtClean="0">
                <a:hlinkClick r:id="rId3"/>
              </a:rPr>
              <a:t>Pascariu</a:t>
            </a:r>
            <a:r>
              <a:rPr lang="en-US" sz="800" dirty="0" smtClean="0"/>
              <a:t> - </a:t>
            </a:r>
            <a:r>
              <a:rPr lang="en-US" sz="800" dirty="0" err="1" smtClean="0"/>
              <a:t>PluralSight</a:t>
            </a:r>
            <a:endParaRPr lang="en-US" sz="8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67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Evolución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039617"/>
            <a:ext cx="9182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</a:t>
            </a:r>
            <a:r>
              <a:rPr lang="es-PE" dirty="0" err="1" smtClean="0"/>
              <a:t>IoT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8026"/>
          </a:xfrm>
        </p:spPr>
        <p:txBody>
          <a:bodyPr/>
          <a:lstStyle/>
          <a:p>
            <a:r>
              <a:rPr lang="es-PE" dirty="0" smtClean="0"/>
              <a:t>Dispositivos integrados y conectados a internet u otras redes, que pueden integrarse a servicios para intercambiar data y recibir comandos.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279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Clasificando </a:t>
            </a:r>
            <a:r>
              <a:rPr lang="es-PE" dirty="0" err="1" smtClean="0"/>
              <a:t>IoT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04" y="2415330"/>
            <a:ext cx="76866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0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IoT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0211"/>
            <a:ext cx="9144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3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355</Words>
  <Application>Microsoft Office PowerPoint</Application>
  <PresentationFormat>Panorámica</PresentationFormat>
  <Paragraphs>76</Paragraphs>
  <Slides>33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Roboto</vt:lpstr>
      <vt:lpstr>Roboto Medium</vt:lpstr>
      <vt:lpstr>Tema de Office</vt:lpstr>
      <vt:lpstr>Alexa + IoT = Infinitas posibilidades</vt:lpstr>
      <vt:lpstr>Agenda</vt:lpstr>
      <vt:lpstr>Crecimiento IoT</vt:lpstr>
      <vt:lpstr>Evolución de la tecnología</vt:lpstr>
      <vt:lpstr>Automatización</vt:lpstr>
      <vt:lpstr>Evolución</vt:lpstr>
      <vt:lpstr>Que es IoT?</vt:lpstr>
      <vt:lpstr>Clasificando IoT</vt:lpstr>
      <vt:lpstr>IoT</vt:lpstr>
      <vt:lpstr>Crecimiento de AI</vt:lpstr>
      <vt:lpstr>Evolución</vt:lpstr>
      <vt:lpstr>Que es AI?</vt:lpstr>
      <vt:lpstr>Que es AI?</vt:lpstr>
      <vt:lpstr>Clasificando AI</vt:lpstr>
      <vt:lpstr>Stage 1</vt:lpstr>
      <vt:lpstr>Google Home</vt:lpstr>
      <vt:lpstr>Google Home</vt:lpstr>
      <vt:lpstr>Google Home mini</vt:lpstr>
      <vt:lpstr>Alexa</vt:lpstr>
      <vt:lpstr>Que puedes hacer con Alexa?</vt:lpstr>
      <vt:lpstr>Alexa + IoT</vt:lpstr>
      <vt:lpstr>Alexa + IoT</vt:lpstr>
      <vt:lpstr>Alexa + IoT</vt:lpstr>
      <vt:lpstr>Alexa + IoT</vt:lpstr>
      <vt:lpstr>Alexa + IoT</vt:lpstr>
      <vt:lpstr>Alexa, what do you think about Google Now?</vt:lpstr>
      <vt:lpstr>Custom Skills</vt:lpstr>
      <vt:lpstr>Alexa, what do you think about Google Now?</vt:lpstr>
      <vt:lpstr>El poder de la conectar todo.</vt:lpstr>
      <vt:lpstr>El poder de la conectar todo.</vt:lpstr>
      <vt:lpstr>El poder de la conectar todo.</vt:lpstr>
      <vt:lpstr>Preguntas?</vt:lpstr>
      <vt:lpstr>Thanks!!!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Yovera Cruz</dc:creator>
  <cp:lastModifiedBy>Juan Carlos Yovera Cruz</cp:lastModifiedBy>
  <cp:revision>54</cp:revision>
  <dcterms:created xsi:type="dcterms:W3CDTF">2018-10-23T21:05:45Z</dcterms:created>
  <dcterms:modified xsi:type="dcterms:W3CDTF">2018-10-25T02:18:23Z</dcterms:modified>
</cp:coreProperties>
</file>