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55" r:id="rId2"/>
  </p:sldMasterIdLst>
  <p:sldIdLst>
    <p:sldId id="256" r:id="rId3"/>
    <p:sldId id="259" r:id="rId4"/>
    <p:sldId id="257" r:id="rId5"/>
    <p:sldId id="260" r:id="rId6"/>
    <p:sldId id="261" r:id="rId7"/>
    <p:sldId id="258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9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DD23C-3845-4740-A0BB-FEA64978CE5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1DF98F-1679-4E31-87D0-CFDD6FDBE87D}">
      <dgm:prSet phldrT="[文本]"/>
      <dgm:spPr/>
      <dgm:t>
        <a:bodyPr/>
        <a:lstStyle/>
        <a:p>
          <a:r>
            <a:rPr lang="en-US" altLang="zh-CN" dirty="0"/>
            <a:t>Master </a:t>
          </a:r>
        </a:p>
        <a:p>
          <a:r>
            <a:rPr lang="en-US" altLang="zh-CN" dirty="0"/>
            <a:t>(</a:t>
          </a:r>
          <a:r>
            <a:rPr lang="zh-CN" altLang="en-US" dirty="0"/>
            <a:t>公司，应用程序组</a:t>
          </a:r>
          <a:r>
            <a:rPr lang="en-US" altLang="zh-CN" dirty="0"/>
            <a:t>)</a:t>
          </a:r>
          <a:endParaRPr lang="zh-CN" altLang="en-US" dirty="0"/>
        </a:p>
      </dgm:t>
    </dgm:pt>
    <dgm:pt modelId="{77DFBD5E-51C6-4A85-B271-ADDEC650D708}" type="parTrans" cxnId="{F89682B4-FF60-4A0E-90E9-6D7BD131F50E}">
      <dgm:prSet/>
      <dgm:spPr/>
      <dgm:t>
        <a:bodyPr/>
        <a:lstStyle/>
        <a:p>
          <a:endParaRPr lang="zh-CN" altLang="en-US"/>
        </a:p>
      </dgm:t>
    </dgm:pt>
    <dgm:pt modelId="{6B548B6C-136F-4DB9-BF00-006183D91966}" type="sibTrans" cxnId="{F89682B4-FF60-4A0E-90E9-6D7BD131F50E}">
      <dgm:prSet/>
      <dgm:spPr/>
      <dgm:t>
        <a:bodyPr/>
        <a:lstStyle/>
        <a:p>
          <a:endParaRPr lang="zh-CN" altLang="en-US"/>
        </a:p>
      </dgm:t>
    </dgm:pt>
    <dgm:pt modelId="{B49933B4-D52E-44E1-A253-01DFDF5DCB57}" type="asst">
      <dgm:prSet phldrT="[文本]"/>
      <dgm:spPr/>
      <dgm:t>
        <a:bodyPr/>
        <a:lstStyle/>
        <a:p>
          <a:r>
            <a:rPr lang="en-US" altLang="zh-CN" dirty="0"/>
            <a:t>Application </a:t>
          </a:r>
        </a:p>
        <a:p>
          <a:r>
            <a:rPr lang="en-US" altLang="zh-CN" dirty="0"/>
            <a:t>(</a:t>
          </a:r>
          <a:r>
            <a:rPr lang="zh-CN" altLang="en-US" dirty="0"/>
            <a:t>应用程序</a:t>
          </a:r>
          <a:r>
            <a:rPr lang="en-US" altLang="zh-CN" dirty="0"/>
            <a:t>, </a:t>
          </a:r>
          <a:r>
            <a:rPr lang="zh-CN" altLang="en-US" dirty="0"/>
            <a:t>模块</a:t>
          </a:r>
          <a:r>
            <a:rPr lang="en-US" altLang="zh-CN" dirty="0"/>
            <a:t>)</a:t>
          </a:r>
          <a:endParaRPr lang="zh-CN" altLang="en-US" dirty="0"/>
        </a:p>
      </dgm:t>
    </dgm:pt>
    <dgm:pt modelId="{31FFE616-9A5B-4B9C-845C-17C057DD8AD7}" type="parTrans" cxnId="{28A36E1C-C598-4266-A7A2-DA0DFD192A81}">
      <dgm:prSet/>
      <dgm:spPr/>
      <dgm:t>
        <a:bodyPr/>
        <a:lstStyle/>
        <a:p>
          <a:endParaRPr lang="zh-CN" altLang="en-US"/>
        </a:p>
      </dgm:t>
    </dgm:pt>
    <dgm:pt modelId="{4C6E0724-35F2-4F5E-B9B4-1412C088F6BC}" type="sibTrans" cxnId="{28A36E1C-C598-4266-A7A2-DA0DFD192A81}">
      <dgm:prSet/>
      <dgm:spPr/>
      <dgm:t>
        <a:bodyPr/>
        <a:lstStyle/>
        <a:p>
          <a:endParaRPr lang="zh-CN" altLang="en-US"/>
        </a:p>
      </dgm:t>
    </dgm:pt>
    <dgm:pt modelId="{33A5746B-3B29-441A-8EBF-2F22035AD94C}" type="asst">
      <dgm:prSet phldrT="[文本]"/>
      <dgm:spPr/>
      <dgm:t>
        <a:bodyPr/>
        <a:lstStyle/>
        <a:p>
          <a:r>
            <a:rPr lang="en-US" altLang="zh-CN" dirty="0"/>
            <a:t>Application</a:t>
          </a:r>
        </a:p>
        <a:p>
          <a:r>
            <a:rPr lang="en-US" altLang="zh-CN" dirty="0"/>
            <a:t>(</a:t>
          </a:r>
          <a:r>
            <a:rPr lang="zh-CN" altLang="en-US" dirty="0"/>
            <a:t>应用程序</a:t>
          </a:r>
          <a:r>
            <a:rPr lang="en-US" altLang="zh-CN" dirty="0"/>
            <a:t>, </a:t>
          </a:r>
          <a:r>
            <a:rPr lang="zh-CN" altLang="en-US" dirty="0"/>
            <a:t>模块</a:t>
          </a:r>
          <a:r>
            <a:rPr lang="en-US" altLang="zh-CN" dirty="0"/>
            <a:t>)</a:t>
          </a:r>
          <a:endParaRPr lang="zh-CN" altLang="en-US" dirty="0"/>
        </a:p>
      </dgm:t>
    </dgm:pt>
    <dgm:pt modelId="{5B2C7AA6-348B-4B60-88DA-D1E512A019B8}" type="parTrans" cxnId="{FEC6A81E-33F2-4708-BBA4-0711A2A1BB8F}">
      <dgm:prSet/>
      <dgm:spPr/>
      <dgm:t>
        <a:bodyPr/>
        <a:lstStyle/>
        <a:p>
          <a:endParaRPr lang="zh-CN" altLang="en-US"/>
        </a:p>
      </dgm:t>
    </dgm:pt>
    <dgm:pt modelId="{E5E50895-FFCA-4A7E-A83B-6862E7ED5FEB}" type="sibTrans" cxnId="{FEC6A81E-33F2-4708-BBA4-0711A2A1BB8F}">
      <dgm:prSet/>
      <dgm:spPr/>
      <dgm:t>
        <a:bodyPr/>
        <a:lstStyle/>
        <a:p>
          <a:endParaRPr lang="zh-CN" altLang="en-US"/>
        </a:p>
      </dgm:t>
    </dgm:pt>
    <dgm:pt modelId="{83558FE5-B88D-4D3B-A4F2-F9E75D41B4BD}" type="asst">
      <dgm:prSet phldrT="[文本]"/>
      <dgm:spPr/>
      <dgm:t>
        <a:bodyPr/>
        <a:lstStyle/>
        <a:p>
          <a:r>
            <a:rPr lang="en-US" altLang="zh-CN" dirty="0"/>
            <a:t>Delivery</a:t>
          </a:r>
        </a:p>
        <a:p>
          <a:r>
            <a:rPr lang="en-US" altLang="zh-CN" dirty="0"/>
            <a:t> (</a:t>
          </a:r>
          <a:r>
            <a:rPr lang="zh-CN" altLang="en-US" dirty="0"/>
            <a:t>用户</a:t>
          </a:r>
          <a:r>
            <a:rPr lang="en-US" altLang="zh-CN" dirty="0"/>
            <a:t>)</a:t>
          </a:r>
          <a:endParaRPr lang="zh-CN" altLang="en-US" dirty="0"/>
        </a:p>
      </dgm:t>
    </dgm:pt>
    <dgm:pt modelId="{B7D80904-FE76-46E8-B35E-F4EED8D2F6E1}" type="parTrans" cxnId="{44C34662-D903-43A3-A605-9ADCB7CC8629}">
      <dgm:prSet/>
      <dgm:spPr/>
      <dgm:t>
        <a:bodyPr/>
        <a:lstStyle/>
        <a:p>
          <a:endParaRPr lang="zh-CN" altLang="en-US"/>
        </a:p>
      </dgm:t>
    </dgm:pt>
    <dgm:pt modelId="{B4886F39-D0C1-46A4-83EF-797149188C64}" type="sibTrans" cxnId="{44C34662-D903-43A3-A605-9ADCB7CC8629}">
      <dgm:prSet/>
      <dgm:spPr/>
      <dgm:t>
        <a:bodyPr/>
        <a:lstStyle/>
        <a:p>
          <a:endParaRPr lang="zh-CN" altLang="en-US"/>
        </a:p>
      </dgm:t>
    </dgm:pt>
    <dgm:pt modelId="{51FBD6C7-CC1F-4D61-AB53-BFCCE7348B42}" type="asst">
      <dgm:prSet phldrT="[文本]"/>
      <dgm:spPr/>
      <dgm:t>
        <a:bodyPr/>
        <a:lstStyle/>
        <a:p>
          <a:r>
            <a:rPr lang="en-US" altLang="zh-CN" dirty="0"/>
            <a:t>Delivery</a:t>
          </a:r>
        </a:p>
        <a:p>
          <a:r>
            <a:rPr lang="en-US" altLang="zh-CN" dirty="0"/>
            <a:t>(</a:t>
          </a:r>
          <a:r>
            <a:rPr lang="zh-CN" altLang="en-US" dirty="0"/>
            <a:t>用户</a:t>
          </a:r>
          <a:r>
            <a:rPr lang="en-US" altLang="zh-CN" dirty="0"/>
            <a:t>)</a:t>
          </a:r>
          <a:endParaRPr lang="zh-CN" altLang="en-US" dirty="0"/>
        </a:p>
      </dgm:t>
    </dgm:pt>
    <dgm:pt modelId="{7B641EFF-B58F-4E65-A67E-AB6BA579563E}" type="parTrans" cxnId="{FB9DBFE2-15B5-4D2B-ACA3-4667365B39C0}">
      <dgm:prSet/>
      <dgm:spPr/>
      <dgm:t>
        <a:bodyPr/>
        <a:lstStyle/>
        <a:p>
          <a:endParaRPr lang="zh-CN" altLang="en-US"/>
        </a:p>
      </dgm:t>
    </dgm:pt>
    <dgm:pt modelId="{07A9D324-6F91-46B2-A548-464BF83EA3B9}" type="sibTrans" cxnId="{FB9DBFE2-15B5-4D2B-ACA3-4667365B39C0}">
      <dgm:prSet/>
      <dgm:spPr/>
      <dgm:t>
        <a:bodyPr/>
        <a:lstStyle/>
        <a:p>
          <a:endParaRPr lang="zh-CN" altLang="en-US"/>
        </a:p>
      </dgm:t>
    </dgm:pt>
    <dgm:pt modelId="{925E9A8B-ADA6-4253-A16C-C90C2FB93B28}" type="asst">
      <dgm:prSet phldrT="[文本]"/>
      <dgm:spPr/>
      <dgm:t>
        <a:bodyPr/>
        <a:lstStyle/>
        <a:p>
          <a:r>
            <a:rPr lang="en-US" altLang="zh-CN" dirty="0"/>
            <a:t>Delivery</a:t>
          </a:r>
        </a:p>
        <a:p>
          <a:r>
            <a:rPr lang="en-US" altLang="zh-CN" dirty="0"/>
            <a:t>(</a:t>
          </a:r>
          <a:r>
            <a:rPr lang="zh-CN" altLang="en-US" dirty="0"/>
            <a:t>用户</a:t>
          </a:r>
          <a:r>
            <a:rPr lang="en-US" altLang="zh-CN" dirty="0"/>
            <a:t>)</a:t>
          </a:r>
          <a:endParaRPr lang="zh-CN" altLang="en-US" dirty="0"/>
        </a:p>
      </dgm:t>
    </dgm:pt>
    <dgm:pt modelId="{C4F6EC0D-14C1-4F26-9787-648C738CE408}" type="parTrans" cxnId="{AF608330-ACF0-4D0C-98B5-B309CF62249D}">
      <dgm:prSet/>
      <dgm:spPr/>
      <dgm:t>
        <a:bodyPr/>
        <a:lstStyle/>
        <a:p>
          <a:endParaRPr lang="zh-CN" altLang="en-US"/>
        </a:p>
      </dgm:t>
    </dgm:pt>
    <dgm:pt modelId="{97EE7793-E579-4032-B7CA-B4309B8092A9}" type="sibTrans" cxnId="{AF608330-ACF0-4D0C-98B5-B309CF62249D}">
      <dgm:prSet/>
      <dgm:spPr/>
      <dgm:t>
        <a:bodyPr/>
        <a:lstStyle/>
        <a:p>
          <a:endParaRPr lang="zh-CN" altLang="en-US"/>
        </a:p>
      </dgm:t>
    </dgm:pt>
    <dgm:pt modelId="{9B3FC253-66EC-41EB-99EB-6CE57D8CB7A6}" type="asst">
      <dgm:prSet phldrT="[文本]"/>
      <dgm:spPr/>
      <dgm:t>
        <a:bodyPr/>
        <a:lstStyle/>
        <a:p>
          <a:r>
            <a:rPr lang="en-US" altLang="zh-CN" dirty="0"/>
            <a:t>Delivery</a:t>
          </a:r>
        </a:p>
        <a:p>
          <a:r>
            <a:rPr lang="en-US" altLang="zh-CN" dirty="0"/>
            <a:t>(</a:t>
          </a:r>
          <a:r>
            <a:rPr lang="zh-CN" altLang="en-US" dirty="0"/>
            <a:t>用户</a:t>
          </a:r>
          <a:r>
            <a:rPr lang="en-US" altLang="zh-CN" dirty="0"/>
            <a:t>)</a:t>
          </a:r>
          <a:endParaRPr lang="zh-CN" altLang="en-US" dirty="0"/>
        </a:p>
      </dgm:t>
    </dgm:pt>
    <dgm:pt modelId="{E17B2A27-7FE8-46A2-AD96-C3D5DD3050B7}" type="parTrans" cxnId="{7E7EE747-87A5-4B79-A0A9-3E619F11A0C7}">
      <dgm:prSet/>
      <dgm:spPr/>
      <dgm:t>
        <a:bodyPr/>
        <a:lstStyle/>
        <a:p>
          <a:endParaRPr lang="zh-CN" altLang="en-US"/>
        </a:p>
      </dgm:t>
    </dgm:pt>
    <dgm:pt modelId="{455478EC-2130-4658-BE46-19DF722EBCB6}" type="sibTrans" cxnId="{7E7EE747-87A5-4B79-A0A9-3E619F11A0C7}">
      <dgm:prSet/>
      <dgm:spPr/>
      <dgm:t>
        <a:bodyPr/>
        <a:lstStyle/>
        <a:p>
          <a:endParaRPr lang="zh-CN" altLang="en-US"/>
        </a:p>
      </dgm:t>
    </dgm:pt>
    <dgm:pt modelId="{6EA43248-1D97-46C8-B32E-744190D92D63}" type="asst">
      <dgm:prSet phldrT="[文本]"/>
      <dgm:spPr/>
      <dgm:t>
        <a:bodyPr/>
        <a:lstStyle/>
        <a:p>
          <a:r>
            <a:rPr lang="en-US" altLang="zh-CN" dirty="0"/>
            <a:t>License set</a:t>
          </a:r>
          <a:endParaRPr lang="zh-CN" altLang="en-US" dirty="0"/>
        </a:p>
      </dgm:t>
    </dgm:pt>
    <dgm:pt modelId="{BCC2DAC0-37B2-49D6-8E00-8DEA72EF2C69}" type="parTrans" cxnId="{F9AAF563-8C1A-4586-8D65-94B3FBA8C02E}">
      <dgm:prSet/>
      <dgm:spPr/>
      <dgm:t>
        <a:bodyPr/>
        <a:lstStyle/>
        <a:p>
          <a:endParaRPr lang="zh-CN" altLang="en-US"/>
        </a:p>
      </dgm:t>
    </dgm:pt>
    <dgm:pt modelId="{55C7D6EF-2E68-46F9-953A-A2AEE4D63A5C}" type="sibTrans" cxnId="{F9AAF563-8C1A-4586-8D65-94B3FBA8C02E}">
      <dgm:prSet/>
      <dgm:spPr/>
      <dgm:t>
        <a:bodyPr/>
        <a:lstStyle/>
        <a:p>
          <a:endParaRPr lang="zh-CN" altLang="en-US"/>
        </a:p>
      </dgm:t>
    </dgm:pt>
    <dgm:pt modelId="{8D637A69-736F-4D39-B786-1A3E9F96348A}" type="asst">
      <dgm:prSet phldrT="[文本]"/>
      <dgm:spPr/>
      <dgm:t>
        <a:bodyPr/>
        <a:lstStyle/>
        <a:p>
          <a:r>
            <a:rPr lang="en-US" altLang="zh-CN" dirty="0"/>
            <a:t>License set</a:t>
          </a:r>
          <a:endParaRPr lang="zh-CN" altLang="en-US" dirty="0"/>
        </a:p>
      </dgm:t>
    </dgm:pt>
    <dgm:pt modelId="{CB09874F-5DF7-4627-B375-22B941BD727B}" type="parTrans" cxnId="{BFA7D5F9-D757-41FC-8B72-58E7E178B595}">
      <dgm:prSet/>
      <dgm:spPr/>
      <dgm:t>
        <a:bodyPr/>
        <a:lstStyle/>
        <a:p>
          <a:endParaRPr lang="zh-CN" altLang="en-US"/>
        </a:p>
      </dgm:t>
    </dgm:pt>
    <dgm:pt modelId="{4060F0AE-262B-4FB6-9477-83A073AA18CB}" type="sibTrans" cxnId="{BFA7D5F9-D757-41FC-8B72-58E7E178B595}">
      <dgm:prSet/>
      <dgm:spPr/>
      <dgm:t>
        <a:bodyPr/>
        <a:lstStyle/>
        <a:p>
          <a:endParaRPr lang="zh-CN" altLang="en-US"/>
        </a:p>
      </dgm:t>
    </dgm:pt>
    <dgm:pt modelId="{A4E17966-1FD0-45EB-AFFA-8959D7382324}" type="asst">
      <dgm:prSet phldrT="[文本]"/>
      <dgm:spPr/>
      <dgm:t>
        <a:bodyPr/>
        <a:lstStyle/>
        <a:p>
          <a:r>
            <a:rPr lang="en-US" altLang="zh-CN" dirty="0"/>
            <a:t>License set</a:t>
          </a:r>
          <a:endParaRPr lang="zh-CN" altLang="en-US" dirty="0"/>
        </a:p>
      </dgm:t>
    </dgm:pt>
    <dgm:pt modelId="{87813BE5-378B-4ECC-8F8B-E95ED822A173}" type="parTrans" cxnId="{C142D7D0-BA6F-4ADF-9356-BE753766ACC3}">
      <dgm:prSet/>
      <dgm:spPr/>
      <dgm:t>
        <a:bodyPr/>
        <a:lstStyle/>
        <a:p>
          <a:endParaRPr lang="zh-CN" altLang="en-US"/>
        </a:p>
      </dgm:t>
    </dgm:pt>
    <dgm:pt modelId="{105F5DEA-D4F3-4D24-A617-147DBA94F37E}" type="sibTrans" cxnId="{C142D7D0-BA6F-4ADF-9356-BE753766ACC3}">
      <dgm:prSet/>
      <dgm:spPr/>
      <dgm:t>
        <a:bodyPr/>
        <a:lstStyle/>
        <a:p>
          <a:endParaRPr lang="zh-CN" altLang="en-US"/>
        </a:p>
      </dgm:t>
    </dgm:pt>
    <dgm:pt modelId="{73344745-5770-46A5-B5F9-0F0608BFF749}" type="asst">
      <dgm:prSet phldrT="[文本]"/>
      <dgm:spPr/>
      <dgm:t>
        <a:bodyPr/>
        <a:lstStyle/>
        <a:p>
          <a:r>
            <a:rPr lang="en-US" altLang="zh-CN" dirty="0"/>
            <a:t>License set</a:t>
          </a:r>
          <a:endParaRPr lang="zh-CN" altLang="en-US" dirty="0"/>
        </a:p>
      </dgm:t>
    </dgm:pt>
    <dgm:pt modelId="{002072DE-0018-4E36-BFAF-0DC143C16185}" type="parTrans" cxnId="{3C6DD594-B76F-487D-8AD0-32BB0C1EA97A}">
      <dgm:prSet/>
      <dgm:spPr/>
      <dgm:t>
        <a:bodyPr/>
        <a:lstStyle/>
        <a:p>
          <a:endParaRPr lang="zh-CN" altLang="en-US"/>
        </a:p>
      </dgm:t>
    </dgm:pt>
    <dgm:pt modelId="{53E1C62A-6E69-48A3-9304-46BCE14DAA0D}" type="sibTrans" cxnId="{3C6DD594-B76F-487D-8AD0-32BB0C1EA97A}">
      <dgm:prSet/>
      <dgm:spPr/>
      <dgm:t>
        <a:bodyPr/>
        <a:lstStyle/>
        <a:p>
          <a:endParaRPr lang="zh-CN" altLang="en-US"/>
        </a:p>
      </dgm:t>
    </dgm:pt>
    <dgm:pt modelId="{A7E11081-5919-4381-99C7-24EB266EF4BE}" type="asst">
      <dgm:prSet phldrT="[文本]"/>
      <dgm:spPr/>
      <dgm:t>
        <a:bodyPr/>
        <a:lstStyle/>
        <a:p>
          <a:r>
            <a:rPr lang="en-US" altLang="zh-CN" dirty="0"/>
            <a:t>License[0]</a:t>
          </a:r>
          <a:endParaRPr lang="zh-CN" altLang="en-US" dirty="0"/>
        </a:p>
      </dgm:t>
    </dgm:pt>
    <dgm:pt modelId="{C481A66B-9696-4F05-B05F-F74572FFF221}" type="parTrans" cxnId="{4D15D54C-5539-4594-8553-D02576C4D0D1}">
      <dgm:prSet/>
      <dgm:spPr/>
      <dgm:t>
        <a:bodyPr/>
        <a:lstStyle/>
        <a:p>
          <a:endParaRPr lang="zh-CN" altLang="en-US"/>
        </a:p>
      </dgm:t>
    </dgm:pt>
    <dgm:pt modelId="{B0016637-0E5F-49C9-9AEA-E63176874C30}" type="sibTrans" cxnId="{4D15D54C-5539-4594-8553-D02576C4D0D1}">
      <dgm:prSet/>
      <dgm:spPr/>
      <dgm:t>
        <a:bodyPr/>
        <a:lstStyle/>
        <a:p>
          <a:endParaRPr lang="zh-CN" altLang="en-US"/>
        </a:p>
      </dgm:t>
    </dgm:pt>
    <dgm:pt modelId="{1C1CEC20-9A35-4CAF-8957-0964DFDD701C}" type="asst">
      <dgm:prSet phldrT="[文本]"/>
      <dgm:spPr/>
      <dgm:t>
        <a:bodyPr/>
        <a:lstStyle/>
        <a:p>
          <a:r>
            <a:rPr lang="en-US" altLang="zh-CN" dirty="0"/>
            <a:t>License[1]</a:t>
          </a:r>
          <a:endParaRPr lang="zh-CN" altLang="en-US" dirty="0"/>
        </a:p>
      </dgm:t>
    </dgm:pt>
    <dgm:pt modelId="{7FF89C4D-09BF-4000-ABC3-E4B3542DD40E}" type="parTrans" cxnId="{7C79F590-5DFD-4365-ACE6-A5D4038F5F6E}">
      <dgm:prSet/>
      <dgm:spPr/>
      <dgm:t>
        <a:bodyPr/>
        <a:lstStyle/>
        <a:p>
          <a:endParaRPr lang="zh-CN" altLang="en-US"/>
        </a:p>
      </dgm:t>
    </dgm:pt>
    <dgm:pt modelId="{73704E55-541C-4F8A-9284-A44C9846608D}" type="sibTrans" cxnId="{7C79F590-5DFD-4365-ACE6-A5D4038F5F6E}">
      <dgm:prSet/>
      <dgm:spPr/>
      <dgm:t>
        <a:bodyPr/>
        <a:lstStyle/>
        <a:p>
          <a:endParaRPr lang="zh-CN" altLang="en-US"/>
        </a:p>
      </dgm:t>
    </dgm:pt>
    <dgm:pt modelId="{98F85C8C-CB47-4ADA-9711-879CCCB0A0A4}" type="asst">
      <dgm:prSet phldrT="[文本]"/>
      <dgm:spPr/>
      <dgm:t>
        <a:bodyPr/>
        <a:lstStyle/>
        <a:p>
          <a:r>
            <a:rPr lang="en-US" altLang="zh-CN" dirty="0"/>
            <a:t>License[2]</a:t>
          </a:r>
          <a:endParaRPr lang="zh-CN" altLang="en-US" dirty="0"/>
        </a:p>
      </dgm:t>
    </dgm:pt>
    <dgm:pt modelId="{2B2743C8-3A0A-4743-B069-C89A51D4B4C3}" type="parTrans" cxnId="{09D0618B-B616-41B2-AFCB-F047B737E5C9}">
      <dgm:prSet/>
      <dgm:spPr/>
      <dgm:t>
        <a:bodyPr/>
        <a:lstStyle/>
        <a:p>
          <a:endParaRPr lang="zh-CN" altLang="en-US"/>
        </a:p>
      </dgm:t>
    </dgm:pt>
    <dgm:pt modelId="{656BF49C-29E3-4A3C-8EB0-3C282C609669}" type="sibTrans" cxnId="{09D0618B-B616-41B2-AFCB-F047B737E5C9}">
      <dgm:prSet/>
      <dgm:spPr/>
      <dgm:t>
        <a:bodyPr/>
        <a:lstStyle/>
        <a:p>
          <a:endParaRPr lang="zh-CN" altLang="en-US"/>
        </a:p>
      </dgm:t>
    </dgm:pt>
    <dgm:pt modelId="{83C6A675-A103-4519-BCAA-9CF1DA0AC325}" type="pres">
      <dgm:prSet presAssocID="{26CDD23C-3845-4740-A0BB-FEA64978CE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846350-341B-488F-B12A-303DB4F78FD1}" type="pres">
      <dgm:prSet presAssocID="{761DF98F-1679-4E31-87D0-CFDD6FDBE87D}" presName="hierRoot1" presStyleCnt="0"/>
      <dgm:spPr/>
    </dgm:pt>
    <dgm:pt modelId="{10592AE2-7AE7-45F8-A5AC-15B95CD8A3C6}" type="pres">
      <dgm:prSet presAssocID="{761DF98F-1679-4E31-87D0-CFDD6FDBE87D}" presName="composite" presStyleCnt="0"/>
      <dgm:spPr/>
    </dgm:pt>
    <dgm:pt modelId="{ED328E6B-B270-4D09-A587-2472973FAB86}" type="pres">
      <dgm:prSet presAssocID="{761DF98F-1679-4E31-87D0-CFDD6FDBE87D}" presName="background" presStyleLbl="node0" presStyleIdx="0" presStyleCnt="1"/>
      <dgm:spPr/>
    </dgm:pt>
    <dgm:pt modelId="{8794D8B0-C493-45F1-9AE5-78064D7797E8}" type="pres">
      <dgm:prSet presAssocID="{761DF98F-1679-4E31-87D0-CFDD6FDBE87D}" presName="text" presStyleLbl="fgAcc0" presStyleIdx="0" presStyleCnt="1" custScaleX="127449">
        <dgm:presLayoutVars>
          <dgm:chPref val="3"/>
        </dgm:presLayoutVars>
      </dgm:prSet>
      <dgm:spPr/>
    </dgm:pt>
    <dgm:pt modelId="{48FDE0C3-B24F-4FE8-9572-64C7863B8D60}" type="pres">
      <dgm:prSet presAssocID="{761DF98F-1679-4E31-87D0-CFDD6FDBE87D}" presName="hierChild2" presStyleCnt="0"/>
      <dgm:spPr/>
    </dgm:pt>
    <dgm:pt modelId="{C182637E-A937-421E-A398-FCB0E21C054C}" type="pres">
      <dgm:prSet presAssocID="{31FFE616-9A5B-4B9C-845C-17C057DD8AD7}" presName="Name10" presStyleLbl="parChTrans1D2" presStyleIdx="0" presStyleCnt="2"/>
      <dgm:spPr/>
    </dgm:pt>
    <dgm:pt modelId="{247169C9-5B10-484D-9E5C-04F0CD342913}" type="pres">
      <dgm:prSet presAssocID="{B49933B4-D52E-44E1-A253-01DFDF5DCB57}" presName="hierRoot2" presStyleCnt="0"/>
      <dgm:spPr/>
    </dgm:pt>
    <dgm:pt modelId="{49D99134-CFE8-4685-BD13-A477003E33D4}" type="pres">
      <dgm:prSet presAssocID="{B49933B4-D52E-44E1-A253-01DFDF5DCB57}" presName="composite2" presStyleCnt="0"/>
      <dgm:spPr/>
    </dgm:pt>
    <dgm:pt modelId="{135CB686-B045-4F74-813A-ECAD287BBDE5}" type="pres">
      <dgm:prSet presAssocID="{B49933B4-D52E-44E1-A253-01DFDF5DCB57}" presName="background2" presStyleLbl="asst1" presStyleIdx="0" presStyleCnt="13"/>
      <dgm:spPr/>
    </dgm:pt>
    <dgm:pt modelId="{C5192239-479D-413D-9F0A-D89370F9F9AF}" type="pres">
      <dgm:prSet presAssocID="{B49933B4-D52E-44E1-A253-01DFDF5DCB57}" presName="text2" presStyleLbl="fgAcc2" presStyleIdx="0" presStyleCnt="2" custScaleX="122740">
        <dgm:presLayoutVars>
          <dgm:chPref val="3"/>
        </dgm:presLayoutVars>
      </dgm:prSet>
      <dgm:spPr/>
    </dgm:pt>
    <dgm:pt modelId="{65C3C41F-C6F8-467C-AC46-78BF3E8F7C78}" type="pres">
      <dgm:prSet presAssocID="{B49933B4-D52E-44E1-A253-01DFDF5DCB57}" presName="hierChild3" presStyleCnt="0"/>
      <dgm:spPr/>
    </dgm:pt>
    <dgm:pt modelId="{B73AF2A9-B556-4F34-9920-4011E29BCB55}" type="pres">
      <dgm:prSet presAssocID="{B7D80904-FE76-46E8-B35E-F4EED8D2F6E1}" presName="Name17" presStyleLbl="parChTrans1D3" presStyleIdx="0" presStyleCnt="4"/>
      <dgm:spPr/>
    </dgm:pt>
    <dgm:pt modelId="{9B7BAA75-FA6D-445B-ABEB-7279ADD1A78C}" type="pres">
      <dgm:prSet presAssocID="{83558FE5-B88D-4D3B-A4F2-F9E75D41B4BD}" presName="hierRoot3" presStyleCnt="0"/>
      <dgm:spPr/>
    </dgm:pt>
    <dgm:pt modelId="{29CA3FFE-0071-4744-A34F-81AB8A45A411}" type="pres">
      <dgm:prSet presAssocID="{83558FE5-B88D-4D3B-A4F2-F9E75D41B4BD}" presName="composite3" presStyleCnt="0"/>
      <dgm:spPr/>
    </dgm:pt>
    <dgm:pt modelId="{49AA9573-2FA5-4089-ADE0-0B45AD01B9A0}" type="pres">
      <dgm:prSet presAssocID="{83558FE5-B88D-4D3B-A4F2-F9E75D41B4BD}" presName="background3" presStyleLbl="asst1" presStyleIdx="1" presStyleCnt="13"/>
      <dgm:spPr/>
    </dgm:pt>
    <dgm:pt modelId="{480463BA-5FCE-4899-92EF-9F809614C6D4}" type="pres">
      <dgm:prSet presAssocID="{83558FE5-B88D-4D3B-A4F2-F9E75D41B4BD}" presName="text3" presStyleLbl="fgAcc3" presStyleIdx="0" presStyleCnt="4">
        <dgm:presLayoutVars>
          <dgm:chPref val="3"/>
        </dgm:presLayoutVars>
      </dgm:prSet>
      <dgm:spPr/>
    </dgm:pt>
    <dgm:pt modelId="{861CBC3B-D393-4FAE-8703-D46B99C5AE76}" type="pres">
      <dgm:prSet presAssocID="{83558FE5-B88D-4D3B-A4F2-F9E75D41B4BD}" presName="hierChild4" presStyleCnt="0"/>
      <dgm:spPr/>
    </dgm:pt>
    <dgm:pt modelId="{3168A8B3-774B-4248-9651-7EDFE1C954A0}" type="pres">
      <dgm:prSet presAssocID="{BCC2DAC0-37B2-49D6-8E00-8DEA72EF2C69}" presName="Name23" presStyleLbl="parChTrans1D4" presStyleIdx="0" presStyleCnt="7"/>
      <dgm:spPr/>
    </dgm:pt>
    <dgm:pt modelId="{7809BF72-A05D-4B1F-BC31-40EF31B7A7D4}" type="pres">
      <dgm:prSet presAssocID="{6EA43248-1D97-46C8-B32E-744190D92D63}" presName="hierRoot4" presStyleCnt="0"/>
      <dgm:spPr/>
    </dgm:pt>
    <dgm:pt modelId="{3CC0952E-D1F3-4532-8101-D9B4E1B866A2}" type="pres">
      <dgm:prSet presAssocID="{6EA43248-1D97-46C8-B32E-744190D92D63}" presName="composite4" presStyleCnt="0"/>
      <dgm:spPr/>
    </dgm:pt>
    <dgm:pt modelId="{2B26DBCF-84D5-4D1F-80B9-2DD7254F6D0F}" type="pres">
      <dgm:prSet presAssocID="{6EA43248-1D97-46C8-B32E-744190D92D63}" presName="background4" presStyleLbl="asst1" presStyleIdx="2" presStyleCnt="13"/>
      <dgm:spPr/>
    </dgm:pt>
    <dgm:pt modelId="{E1F704F3-9359-4521-8809-F290EE68BDB9}" type="pres">
      <dgm:prSet presAssocID="{6EA43248-1D97-46C8-B32E-744190D92D63}" presName="text4" presStyleLbl="fgAcc4" presStyleIdx="0" presStyleCnt="7">
        <dgm:presLayoutVars>
          <dgm:chPref val="3"/>
        </dgm:presLayoutVars>
      </dgm:prSet>
      <dgm:spPr/>
    </dgm:pt>
    <dgm:pt modelId="{2F08FED4-4C45-4CC0-A7C5-43C965A09954}" type="pres">
      <dgm:prSet presAssocID="{6EA43248-1D97-46C8-B32E-744190D92D63}" presName="hierChild5" presStyleCnt="0"/>
      <dgm:spPr/>
    </dgm:pt>
    <dgm:pt modelId="{BE43D002-9C05-4611-88DC-977CAE590BF8}" type="pres">
      <dgm:prSet presAssocID="{7B641EFF-B58F-4E65-A67E-AB6BA579563E}" presName="Name17" presStyleLbl="parChTrans1D3" presStyleIdx="1" presStyleCnt="4"/>
      <dgm:spPr/>
    </dgm:pt>
    <dgm:pt modelId="{CDA0DBD9-C3B4-418B-9853-1FD4EBCD6577}" type="pres">
      <dgm:prSet presAssocID="{51FBD6C7-CC1F-4D61-AB53-BFCCE7348B42}" presName="hierRoot3" presStyleCnt="0"/>
      <dgm:spPr/>
    </dgm:pt>
    <dgm:pt modelId="{AE00E60E-EE13-4083-AAB0-A349F7297DA1}" type="pres">
      <dgm:prSet presAssocID="{51FBD6C7-CC1F-4D61-AB53-BFCCE7348B42}" presName="composite3" presStyleCnt="0"/>
      <dgm:spPr/>
    </dgm:pt>
    <dgm:pt modelId="{2528D76B-566A-4778-9930-48B1C73A14F7}" type="pres">
      <dgm:prSet presAssocID="{51FBD6C7-CC1F-4D61-AB53-BFCCE7348B42}" presName="background3" presStyleLbl="asst1" presStyleIdx="3" presStyleCnt="13"/>
      <dgm:spPr/>
    </dgm:pt>
    <dgm:pt modelId="{836C7CD6-D126-4C79-8A33-32D032BCEE03}" type="pres">
      <dgm:prSet presAssocID="{51FBD6C7-CC1F-4D61-AB53-BFCCE7348B42}" presName="text3" presStyleLbl="fgAcc3" presStyleIdx="1" presStyleCnt="4">
        <dgm:presLayoutVars>
          <dgm:chPref val="3"/>
        </dgm:presLayoutVars>
      </dgm:prSet>
      <dgm:spPr/>
    </dgm:pt>
    <dgm:pt modelId="{85EF8288-1359-492E-A7D6-0530C21987E2}" type="pres">
      <dgm:prSet presAssocID="{51FBD6C7-CC1F-4D61-AB53-BFCCE7348B42}" presName="hierChild4" presStyleCnt="0"/>
      <dgm:spPr/>
    </dgm:pt>
    <dgm:pt modelId="{42AC16CB-9B68-4127-BE15-992BA69A1EE7}" type="pres">
      <dgm:prSet presAssocID="{CB09874F-5DF7-4627-B375-22B941BD727B}" presName="Name23" presStyleLbl="parChTrans1D4" presStyleIdx="1" presStyleCnt="7"/>
      <dgm:spPr/>
    </dgm:pt>
    <dgm:pt modelId="{9180A1CF-3906-437A-AC2A-019FF807F550}" type="pres">
      <dgm:prSet presAssocID="{8D637A69-736F-4D39-B786-1A3E9F96348A}" presName="hierRoot4" presStyleCnt="0"/>
      <dgm:spPr/>
    </dgm:pt>
    <dgm:pt modelId="{B4EB39D8-C8B9-47A0-9851-ADA02C6C3B1A}" type="pres">
      <dgm:prSet presAssocID="{8D637A69-736F-4D39-B786-1A3E9F96348A}" presName="composite4" presStyleCnt="0"/>
      <dgm:spPr/>
    </dgm:pt>
    <dgm:pt modelId="{B41C9576-FD8E-415B-8D2C-8E94DBC939F9}" type="pres">
      <dgm:prSet presAssocID="{8D637A69-736F-4D39-B786-1A3E9F96348A}" presName="background4" presStyleLbl="asst1" presStyleIdx="4" presStyleCnt="13"/>
      <dgm:spPr/>
    </dgm:pt>
    <dgm:pt modelId="{89E8C150-CE21-4EBE-B618-3FD92F8CBFE0}" type="pres">
      <dgm:prSet presAssocID="{8D637A69-736F-4D39-B786-1A3E9F96348A}" presName="text4" presStyleLbl="fgAcc4" presStyleIdx="1" presStyleCnt="7">
        <dgm:presLayoutVars>
          <dgm:chPref val="3"/>
        </dgm:presLayoutVars>
      </dgm:prSet>
      <dgm:spPr/>
    </dgm:pt>
    <dgm:pt modelId="{7400AB16-DAEB-4E28-BBF5-B6E3F5AD0F56}" type="pres">
      <dgm:prSet presAssocID="{8D637A69-736F-4D39-B786-1A3E9F96348A}" presName="hierChild5" presStyleCnt="0"/>
      <dgm:spPr/>
    </dgm:pt>
    <dgm:pt modelId="{8D98A489-2D7D-496F-B695-073BDBA84AD9}" type="pres">
      <dgm:prSet presAssocID="{C481A66B-9696-4F05-B05F-F74572FFF221}" presName="Name23" presStyleLbl="parChTrans1D4" presStyleIdx="2" presStyleCnt="7"/>
      <dgm:spPr/>
    </dgm:pt>
    <dgm:pt modelId="{428B04AC-4F02-4D16-845A-19B39547BF28}" type="pres">
      <dgm:prSet presAssocID="{A7E11081-5919-4381-99C7-24EB266EF4BE}" presName="hierRoot4" presStyleCnt="0"/>
      <dgm:spPr/>
    </dgm:pt>
    <dgm:pt modelId="{EDBD3B25-1C9C-48DA-80B8-132B1BECA766}" type="pres">
      <dgm:prSet presAssocID="{A7E11081-5919-4381-99C7-24EB266EF4BE}" presName="composite4" presStyleCnt="0"/>
      <dgm:spPr/>
    </dgm:pt>
    <dgm:pt modelId="{B366A9C2-79E4-4CE3-8C48-BF0D0D70C4B7}" type="pres">
      <dgm:prSet presAssocID="{A7E11081-5919-4381-99C7-24EB266EF4BE}" presName="background4" presStyleLbl="asst1" presStyleIdx="5" presStyleCnt="13"/>
      <dgm:spPr/>
    </dgm:pt>
    <dgm:pt modelId="{493436C5-9A10-4338-B080-CEE903B55F82}" type="pres">
      <dgm:prSet presAssocID="{A7E11081-5919-4381-99C7-24EB266EF4BE}" presName="text4" presStyleLbl="fgAcc4" presStyleIdx="2" presStyleCnt="7">
        <dgm:presLayoutVars>
          <dgm:chPref val="3"/>
        </dgm:presLayoutVars>
      </dgm:prSet>
      <dgm:spPr/>
    </dgm:pt>
    <dgm:pt modelId="{F6199AC0-2E45-4DA0-9092-198D550D7BAD}" type="pres">
      <dgm:prSet presAssocID="{A7E11081-5919-4381-99C7-24EB266EF4BE}" presName="hierChild5" presStyleCnt="0"/>
      <dgm:spPr/>
    </dgm:pt>
    <dgm:pt modelId="{08D2DB6F-74A1-44D9-8ED9-4C5AA6536082}" type="pres">
      <dgm:prSet presAssocID="{7FF89C4D-09BF-4000-ABC3-E4B3542DD40E}" presName="Name23" presStyleLbl="parChTrans1D4" presStyleIdx="3" presStyleCnt="7"/>
      <dgm:spPr/>
    </dgm:pt>
    <dgm:pt modelId="{EDEA48ED-21C3-4D32-9FEA-5C173A6998EE}" type="pres">
      <dgm:prSet presAssocID="{1C1CEC20-9A35-4CAF-8957-0964DFDD701C}" presName="hierRoot4" presStyleCnt="0"/>
      <dgm:spPr/>
    </dgm:pt>
    <dgm:pt modelId="{E76A0CBF-6CD0-4A5C-A8FC-DC7647DE72BE}" type="pres">
      <dgm:prSet presAssocID="{1C1CEC20-9A35-4CAF-8957-0964DFDD701C}" presName="composite4" presStyleCnt="0"/>
      <dgm:spPr/>
    </dgm:pt>
    <dgm:pt modelId="{4BCBFA90-863B-41D3-A265-3B5E8A234024}" type="pres">
      <dgm:prSet presAssocID="{1C1CEC20-9A35-4CAF-8957-0964DFDD701C}" presName="background4" presStyleLbl="asst1" presStyleIdx="6" presStyleCnt="13"/>
      <dgm:spPr/>
    </dgm:pt>
    <dgm:pt modelId="{EAD857D9-F94D-4964-A9DF-7CA1484B2FB3}" type="pres">
      <dgm:prSet presAssocID="{1C1CEC20-9A35-4CAF-8957-0964DFDD701C}" presName="text4" presStyleLbl="fgAcc4" presStyleIdx="3" presStyleCnt="7">
        <dgm:presLayoutVars>
          <dgm:chPref val="3"/>
        </dgm:presLayoutVars>
      </dgm:prSet>
      <dgm:spPr/>
    </dgm:pt>
    <dgm:pt modelId="{A79BD485-1DBE-4A39-A2F6-227F8CB4FD9E}" type="pres">
      <dgm:prSet presAssocID="{1C1CEC20-9A35-4CAF-8957-0964DFDD701C}" presName="hierChild5" presStyleCnt="0"/>
      <dgm:spPr/>
    </dgm:pt>
    <dgm:pt modelId="{56C885D1-884E-4938-B297-390671FFBAF5}" type="pres">
      <dgm:prSet presAssocID="{2B2743C8-3A0A-4743-B069-C89A51D4B4C3}" presName="Name23" presStyleLbl="parChTrans1D4" presStyleIdx="4" presStyleCnt="7"/>
      <dgm:spPr/>
    </dgm:pt>
    <dgm:pt modelId="{C4E951EF-E25D-403E-9678-42532EC7AA81}" type="pres">
      <dgm:prSet presAssocID="{98F85C8C-CB47-4ADA-9711-879CCCB0A0A4}" presName="hierRoot4" presStyleCnt="0"/>
      <dgm:spPr/>
    </dgm:pt>
    <dgm:pt modelId="{FA9470CF-254C-4C49-8D70-4BADF02F5E07}" type="pres">
      <dgm:prSet presAssocID="{98F85C8C-CB47-4ADA-9711-879CCCB0A0A4}" presName="composite4" presStyleCnt="0"/>
      <dgm:spPr/>
    </dgm:pt>
    <dgm:pt modelId="{E8A1704B-3111-4520-AC96-FF95EBC7FF5D}" type="pres">
      <dgm:prSet presAssocID="{98F85C8C-CB47-4ADA-9711-879CCCB0A0A4}" presName="background4" presStyleLbl="asst1" presStyleIdx="7" presStyleCnt="13"/>
      <dgm:spPr/>
    </dgm:pt>
    <dgm:pt modelId="{2C62B8B0-8E8C-4D01-ACAD-16DDD7B8B82D}" type="pres">
      <dgm:prSet presAssocID="{98F85C8C-CB47-4ADA-9711-879CCCB0A0A4}" presName="text4" presStyleLbl="fgAcc4" presStyleIdx="4" presStyleCnt="7">
        <dgm:presLayoutVars>
          <dgm:chPref val="3"/>
        </dgm:presLayoutVars>
      </dgm:prSet>
      <dgm:spPr/>
    </dgm:pt>
    <dgm:pt modelId="{2976BB47-1BAE-4CD6-AE05-111CAB58383E}" type="pres">
      <dgm:prSet presAssocID="{98F85C8C-CB47-4ADA-9711-879CCCB0A0A4}" presName="hierChild5" presStyleCnt="0"/>
      <dgm:spPr/>
    </dgm:pt>
    <dgm:pt modelId="{E3F0B5AF-4506-488B-ACEF-FAC736A40B08}" type="pres">
      <dgm:prSet presAssocID="{5B2C7AA6-348B-4B60-88DA-D1E512A019B8}" presName="Name10" presStyleLbl="parChTrans1D2" presStyleIdx="1" presStyleCnt="2"/>
      <dgm:spPr/>
    </dgm:pt>
    <dgm:pt modelId="{229B2E8E-EDB2-4564-B930-B6AE28F9798D}" type="pres">
      <dgm:prSet presAssocID="{33A5746B-3B29-441A-8EBF-2F22035AD94C}" presName="hierRoot2" presStyleCnt="0"/>
      <dgm:spPr/>
    </dgm:pt>
    <dgm:pt modelId="{D496A783-01EA-4362-BE40-D559215EB4FD}" type="pres">
      <dgm:prSet presAssocID="{33A5746B-3B29-441A-8EBF-2F22035AD94C}" presName="composite2" presStyleCnt="0"/>
      <dgm:spPr/>
    </dgm:pt>
    <dgm:pt modelId="{8FF04070-9CD8-4A0B-B0C8-425FE15AE4EF}" type="pres">
      <dgm:prSet presAssocID="{33A5746B-3B29-441A-8EBF-2F22035AD94C}" presName="background2" presStyleLbl="asst1" presStyleIdx="8" presStyleCnt="13"/>
      <dgm:spPr/>
    </dgm:pt>
    <dgm:pt modelId="{BA25779B-4568-4C3F-B94C-117FEDF174A9}" type="pres">
      <dgm:prSet presAssocID="{33A5746B-3B29-441A-8EBF-2F22035AD94C}" presName="text2" presStyleLbl="fgAcc2" presStyleIdx="1" presStyleCnt="2" custScaleX="116852">
        <dgm:presLayoutVars>
          <dgm:chPref val="3"/>
        </dgm:presLayoutVars>
      </dgm:prSet>
      <dgm:spPr/>
    </dgm:pt>
    <dgm:pt modelId="{FB8A738B-40B3-411D-ACA1-5794E62E4C45}" type="pres">
      <dgm:prSet presAssocID="{33A5746B-3B29-441A-8EBF-2F22035AD94C}" presName="hierChild3" presStyleCnt="0"/>
      <dgm:spPr/>
    </dgm:pt>
    <dgm:pt modelId="{CF54EECC-7BF1-4820-993D-6E342DA17402}" type="pres">
      <dgm:prSet presAssocID="{C4F6EC0D-14C1-4F26-9787-648C738CE408}" presName="Name17" presStyleLbl="parChTrans1D3" presStyleIdx="2" presStyleCnt="4"/>
      <dgm:spPr/>
    </dgm:pt>
    <dgm:pt modelId="{24D45A53-BCE8-41BD-A39F-6A26394B00F8}" type="pres">
      <dgm:prSet presAssocID="{925E9A8B-ADA6-4253-A16C-C90C2FB93B28}" presName="hierRoot3" presStyleCnt="0"/>
      <dgm:spPr/>
    </dgm:pt>
    <dgm:pt modelId="{38C53895-B5ED-496D-8768-77928AE25CFE}" type="pres">
      <dgm:prSet presAssocID="{925E9A8B-ADA6-4253-A16C-C90C2FB93B28}" presName="composite3" presStyleCnt="0"/>
      <dgm:spPr/>
    </dgm:pt>
    <dgm:pt modelId="{05DAC546-5416-46BB-AC64-931CCD776AE3}" type="pres">
      <dgm:prSet presAssocID="{925E9A8B-ADA6-4253-A16C-C90C2FB93B28}" presName="background3" presStyleLbl="asst1" presStyleIdx="9" presStyleCnt="13"/>
      <dgm:spPr/>
    </dgm:pt>
    <dgm:pt modelId="{BA2569F7-46FC-477A-9C62-19E4D413F927}" type="pres">
      <dgm:prSet presAssocID="{925E9A8B-ADA6-4253-A16C-C90C2FB93B28}" presName="text3" presStyleLbl="fgAcc3" presStyleIdx="2" presStyleCnt="4">
        <dgm:presLayoutVars>
          <dgm:chPref val="3"/>
        </dgm:presLayoutVars>
      </dgm:prSet>
      <dgm:spPr/>
    </dgm:pt>
    <dgm:pt modelId="{88B0F311-455F-4406-A560-5CC7ED905C7E}" type="pres">
      <dgm:prSet presAssocID="{925E9A8B-ADA6-4253-A16C-C90C2FB93B28}" presName="hierChild4" presStyleCnt="0"/>
      <dgm:spPr/>
    </dgm:pt>
    <dgm:pt modelId="{3080DAD2-32C8-4AFB-B74D-4A3F8BB52259}" type="pres">
      <dgm:prSet presAssocID="{87813BE5-378B-4ECC-8F8B-E95ED822A173}" presName="Name23" presStyleLbl="parChTrans1D4" presStyleIdx="5" presStyleCnt="7"/>
      <dgm:spPr/>
    </dgm:pt>
    <dgm:pt modelId="{98557B32-D633-49F9-B39C-97D5ACD927E1}" type="pres">
      <dgm:prSet presAssocID="{A4E17966-1FD0-45EB-AFFA-8959D7382324}" presName="hierRoot4" presStyleCnt="0"/>
      <dgm:spPr/>
    </dgm:pt>
    <dgm:pt modelId="{0A628E0D-CF77-4D9E-8A63-82B0C6BA087C}" type="pres">
      <dgm:prSet presAssocID="{A4E17966-1FD0-45EB-AFFA-8959D7382324}" presName="composite4" presStyleCnt="0"/>
      <dgm:spPr/>
    </dgm:pt>
    <dgm:pt modelId="{164C6853-1D55-4C20-8856-E7D0E5113FCE}" type="pres">
      <dgm:prSet presAssocID="{A4E17966-1FD0-45EB-AFFA-8959D7382324}" presName="background4" presStyleLbl="asst1" presStyleIdx="10" presStyleCnt="13"/>
      <dgm:spPr/>
    </dgm:pt>
    <dgm:pt modelId="{A678A29D-A91E-4D41-8D23-F535D2DD58C3}" type="pres">
      <dgm:prSet presAssocID="{A4E17966-1FD0-45EB-AFFA-8959D7382324}" presName="text4" presStyleLbl="fgAcc4" presStyleIdx="5" presStyleCnt="7">
        <dgm:presLayoutVars>
          <dgm:chPref val="3"/>
        </dgm:presLayoutVars>
      </dgm:prSet>
      <dgm:spPr/>
    </dgm:pt>
    <dgm:pt modelId="{1789034F-19D5-43C1-9F18-68B29C20DAFD}" type="pres">
      <dgm:prSet presAssocID="{A4E17966-1FD0-45EB-AFFA-8959D7382324}" presName="hierChild5" presStyleCnt="0"/>
      <dgm:spPr/>
    </dgm:pt>
    <dgm:pt modelId="{B6D8DBD8-3404-46D9-801D-93CBB9B3B1B4}" type="pres">
      <dgm:prSet presAssocID="{E17B2A27-7FE8-46A2-AD96-C3D5DD3050B7}" presName="Name17" presStyleLbl="parChTrans1D3" presStyleIdx="3" presStyleCnt="4"/>
      <dgm:spPr/>
    </dgm:pt>
    <dgm:pt modelId="{09C9EE4C-6CB3-4003-9B2E-08FB6620F493}" type="pres">
      <dgm:prSet presAssocID="{9B3FC253-66EC-41EB-99EB-6CE57D8CB7A6}" presName="hierRoot3" presStyleCnt="0"/>
      <dgm:spPr/>
    </dgm:pt>
    <dgm:pt modelId="{7D6C7E0D-C325-468F-A5E7-86FC8F99EF9D}" type="pres">
      <dgm:prSet presAssocID="{9B3FC253-66EC-41EB-99EB-6CE57D8CB7A6}" presName="composite3" presStyleCnt="0"/>
      <dgm:spPr/>
    </dgm:pt>
    <dgm:pt modelId="{7AF7090C-99EE-4AE5-9A61-9186C4EDA712}" type="pres">
      <dgm:prSet presAssocID="{9B3FC253-66EC-41EB-99EB-6CE57D8CB7A6}" presName="background3" presStyleLbl="asst1" presStyleIdx="11" presStyleCnt="13"/>
      <dgm:spPr/>
    </dgm:pt>
    <dgm:pt modelId="{6FDBB7FA-8AD3-42A5-9C70-24EF280B84AE}" type="pres">
      <dgm:prSet presAssocID="{9B3FC253-66EC-41EB-99EB-6CE57D8CB7A6}" presName="text3" presStyleLbl="fgAcc3" presStyleIdx="3" presStyleCnt="4">
        <dgm:presLayoutVars>
          <dgm:chPref val="3"/>
        </dgm:presLayoutVars>
      </dgm:prSet>
      <dgm:spPr/>
    </dgm:pt>
    <dgm:pt modelId="{5A82F4D2-3388-406E-A09E-4275A4567AEA}" type="pres">
      <dgm:prSet presAssocID="{9B3FC253-66EC-41EB-99EB-6CE57D8CB7A6}" presName="hierChild4" presStyleCnt="0"/>
      <dgm:spPr/>
    </dgm:pt>
    <dgm:pt modelId="{4DBA6897-AA41-4FB8-819C-85E89D7820D9}" type="pres">
      <dgm:prSet presAssocID="{002072DE-0018-4E36-BFAF-0DC143C16185}" presName="Name23" presStyleLbl="parChTrans1D4" presStyleIdx="6" presStyleCnt="7"/>
      <dgm:spPr/>
    </dgm:pt>
    <dgm:pt modelId="{6DFEEB40-10AA-4155-8226-55ADD6921E4B}" type="pres">
      <dgm:prSet presAssocID="{73344745-5770-46A5-B5F9-0F0608BFF749}" presName="hierRoot4" presStyleCnt="0"/>
      <dgm:spPr/>
    </dgm:pt>
    <dgm:pt modelId="{FBE7D592-3632-4FE5-AEE0-01BAEDE6E394}" type="pres">
      <dgm:prSet presAssocID="{73344745-5770-46A5-B5F9-0F0608BFF749}" presName="composite4" presStyleCnt="0"/>
      <dgm:spPr/>
    </dgm:pt>
    <dgm:pt modelId="{660CAE40-5D8E-4C17-A962-716EC4F581BD}" type="pres">
      <dgm:prSet presAssocID="{73344745-5770-46A5-B5F9-0F0608BFF749}" presName="background4" presStyleLbl="asst1" presStyleIdx="12" presStyleCnt="13"/>
      <dgm:spPr/>
    </dgm:pt>
    <dgm:pt modelId="{609F449D-9EA7-419F-B353-DBC272D4B631}" type="pres">
      <dgm:prSet presAssocID="{73344745-5770-46A5-B5F9-0F0608BFF749}" presName="text4" presStyleLbl="fgAcc4" presStyleIdx="6" presStyleCnt="7">
        <dgm:presLayoutVars>
          <dgm:chPref val="3"/>
        </dgm:presLayoutVars>
      </dgm:prSet>
      <dgm:spPr/>
    </dgm:pt>
    <dgm:pt modelId="{277ADE8B-9A93-4386-9979-2D4A340ECA65}" type="pres">
      <dgm:prSet presAssocID="{73344745-5770-46A5-B5F9-0F0608BFF749}" presName="hierChild5" presStyleCnt="0"/>
      <dgm:spPr/>
    </dgm:pt>
  </dgm:ptLst>
  <dgm:cxnLst>
    <dgm:cxn modelId="{DC078E02-0B8F-4EDB-922E-2FD340369194}" type="presOf" srcId="{51FBD6C7-CC1F-4D61-AB53-BFCCE7348B42}" destId="{836C7CD6-D126-4C79-8A33-32D032BCEE03}" srcOrd="0" destOrd="0" presId="urn:microsoft.com/office/officeart/2005/8/layout/hierarchy1"/>
    <dgm:cxn modelId="{FF453A03-482B-45CA-BA4F-973255068DC5}" type="presOf" srcId="{1C1CEC20-9A35-4CAF-8957-0964DFDD701C}" destId="{EAD857D9-F94D-4964-A9DF-7CA1484B2FB3}" srcOrd="0" destOrd="0" presId="urn:microsoft.com/office/officeart/2005/8/layout/hierarchy1"/>
    <dgm:cxn modelId="{A115AC11-47CE-4173-B365-5C6B708E5C1E}" type="presOf" srcId="{B49933B4-D52E-44E1-A253-01DFDF5DCB57}" destId="{C5192239-479D-413D-9F0A-D89370F9F9AF}" srcOrd="0" destOrd="0" presId="urn:microsoft.com/office/officeart/2005/8/layout/hierarchy1"/>
    <dgm:cxn modelId="{97F24214-7D2F-4EE2-9603-04F6DA877A20}" type="presOf" srcId="{C481A66B-9696-4F05-B05F-F74572FFF221}" destId="{8D98A489-2D7D-496F-B695-073BDBA84AD9}" srcOrd="0" destOrd="0" presId="urn:microsoft.com/office/officeart/2005/8/layout/hierarchy1"/>
    <dgm:cxn modelId="{259DFE1A-65A8-4B96-9DA1-8F7F66E88842}" type="presOf" srcId="{C4F6EC0D-14C1-4F26-9787-648C738CE408}" destId="{CF54EECC-7BF1-4820-993D-6E342DA17402}" srcOrd="0" destOrd="0" presId="urn:microsoft.com/office/officeart/2005/8/layout/hierarchy1"/>
    <dgm:cxn modelId="{28A36E1C-C598-4266-A7A2-DA0DFD192A81}" srcId="{761DF98F-1679-4E31-87D0-CFDD6FDBE87D}" destId="{B49933B4-D52E-44E1-A253-01DFDF5DCB57}" srcOrd="0" destOrd="0" parTransId="{31FFE616-9A5B-4B9C-845C-17C057DD8AD7}" sibTransId="{4C6E0724-35F2-4F5E-B9B4-1412C088F6BC}"/>
    <dgm:cxn modelId="{FEC6A81E-33F2-4708-BBA4-0711A2A1BB8F}" srcId="{761DF98F-1679-4E31-87D0-CFDD6FDBE87D}" destId="{33A5746B-3B29-441A-8EBF-2F22035AD94C}" srcOrd="1" destOrd="0" parTransId="{5B2C7AA6-348B-4B60-88DA-D1E512A019B8}" sibTransId="{E5E50895-FFCA-4A7E-A83B-6862E7ED5FEB}"/>
    <dgm:cxn modelId="{669AA522-3929-4C19-826B-DBA13D46D1B3}" type="presOf" srcId="{A7E11081-5919-4381-99C7-24EB266EF4BE}" destId="{493436C5-9A10-4338-B080-CEE903B55F82}" srcOrd="0" destOrd="0" presId="urn:microsoft.com/office/officeart/2005/8/layout/hierarchy1"/>
    <dgm:cxn modelId="{DF056A2D-F318-4DA1-956F-15C64684481F}" type="presOf" srcId="{33A5746B-3B29-441A-8EBF-2F22035AD94C}" destId="{BA25779B-4568-4C3F-B94C-117FEDF174A9}" srcOrd="0" destOrd="0" presId="urn:microsoft.com/office/officeart/2005/8/layout/hierarchy1"/>
    <dgm:cxn modelId="{71751130-F1E9-497B-B607-CB2698E3BF22}" type="presOf" srcId="{BCC2DAC0-37B2-49D6-8E00-8DEA72EF2C69}" destId="{3168A8B3-774B-4248-9651-7EDFE1C954A0}" srcOrd="0" destOrd="0" presId="urn:microsoft.com/office/officeart/2005/8/layout/hierarchy1"/>
    <dgm:cxn modelId="{AF608330-ACF0-4D0C-98B5-B309CF62249D}" srcId="{33A5746B-3B29-441A-8EBF-2F22035AD94C}" destId="{925E9A8B-ADA6-4253-A16C-C90C2FB93B28}" srcOrd="0" destOrd="0" parTransId="{C4F6EC0D-14C1-4F26-9787-648C738CE408}" sibTransId="{97EE7793-E579-4032-B7CA-B4309B8092A9}"/>
    <dgm:cxn modelId="{84BDA43C-F478-4CC0-A02F-8D9F649420A7}" type="presOf" srcId="{83558FE5-B88D-4D3B-A4F2-F9E75D41B4BD}" destId="{480463BA-5FCE-4899-92EF-9F809614C6D4}" srcOrd="0" destOrd="0" presId="urn:microsoft.com/office/officeart/2005/8/layout/hierarchy1"/>
    <dgm:cxn modelId="{7D49E841-664A-43F0-B3EA-5946A101F95C}" type="presOf" srcId="{B7D80904-FE76-46E8-B35E-F4EED8D2F6E1}" destId="{B73AF2A9-B556-4F34-9920-4011E29BCB55}" srcOrd="0" destOrd="0" presId="urn:microsoft.com/office/officeart/2005/8/layout/hierarchy1"/>
    <dgm:cxn modelId="{44C34662-D903-43A3-A605-9ADCB7CC8629}" srcId="{B49933B4-D52E-44E1-A253-01DFDF5DCB57}" destId="{83558FE5-B88D-4D3B-A4F2-F9E75D41B4BD}" srcOrd="0" destOrd="0" parTransId="{B7D80904-FE76-46E8-B35E-F4EED8D2F6E1}" sibTransId="{B4886F39-D0C1-46A4-83EF-797149188C64}"/>
    <dgm:cxn modelId="{F9AAF563-8C1A-4586-8D65-94B3FBA8C02E}" srcId="{83558FE5-B88D-4D3B-A4F2-F9E75D41B4BD}" destId="{6EA43248-1D97-46C8-B32E-744190D92D63}" srcOrd="0" destOrd="0" parTransId="{BCC2DAC0-37B2-49D6-8E00-8DEA72EF2C69}" sibTransId="{55C7D6EF-2E68-46F9-953A-A2AEE4D63A5C}"/>
    <dgm:cxn modelId="{5036EC64-4380-490B-9191-622D19ACA33F}" type="presOf" srcId="{925E9A8B-ADA6-4253-A16C-C90C2FB93B28}" destId="{BA2569F7-46FC-477A-9C62-19E4D413F927}" srcOrd="0" destOrd="0" presId="urn:microsoft.com/office/officeart/2005/8/layout/hierarchy1"/>
    <dgm:cxn modelId="{3D0D3C47-92B2-47C6-8BAB-9DA58033F28C}" type="presOf" srcId="{2B2743C8-3A0A-4743-B069-C89A51D4B4C3}" destId="{56C885D1-884E-4938-B297-390671FFBAF5}" srcOrd="0" destOrd="0" presId="urn:microsoft.com/office/officeart/2005/8/layout/hierarchy1"/>
    <dgm:cxn modelId="{9A9B8D47-8D1A-46BE-93D4-77113CDF2405}" type="presOf" srcId="{E17B2A27-7FE8-46A2-AD96-C3D5DD3050B7}" destId="{B6D8DBD8-3404-46D9-801D-93CBB9B3B1B4}" srcOrd="0" destOrd="0" presId="urn:microsoft.com/office/officeart/2005/8/layout/hierarchy1"/>
    <dgm:cxn modelId="{7E7EE747-87A5-4B79-A0A9-3E619F11A0C7}" srcId="{33A5746B-3B29-441A-8EBF-2F22035AD94C}" destId="{9B3FC253-66EC-41EB-99EB-6CE57D8CB7A6}" srcOrd="1" destOrd="0" parTransId="{E17B2A27-7FE8-46A2-AD96-C3D5DD3050B7}" sibTransId="{455478EC-2130-4658-BE46-19DF722EBCB6}"/>
    <dgm:cxn modelId="{F9534A68-BF72-4A93-9776-79A352BF532B}" type="presOf" srcId="{31FFE616-9A5B-4B9C-845C-17C057DD8AD7}" destId="{C182637E-A937-421E-A398-FCB0E21C054C}" srcOrd="0" destOrd="0" presId="urn:microsoft.com/office/officeart/2005/8/layout/hierarchy1"/>
    <dgm:cxn modelId="{4D15D54C-5539-4594-8553-D02576C4D0D1}" srcId="{8D637A69-736F-4D39-B786-1A3E9F96348A}" destId="{A7E11081-5919-4381-99C7-24EB266EF4BE}" srcOrd="0" destOrd="0" parTransId="{C481A66B-9696-4F05-B05F-F74572FFF221}" sibTransId="{B0016637-0E5F-49C9-9AEA-E63176874C30}"/>
    <dgm:cxn modelId="{E49E8F87-9DFD-4855-AB30-850647BE0608}" type="presOf" srcId="{9B3FC253-66EC-41EB-99EB-6CE57D8CB7A6}" destId="{6FDBB7FA-8AD3-42A5-9C70-24EF280B84AE}" srcOrd="0" destOrd="0" presId="urn:microsoft.com/office/officeart/2005/8/layout/hierarchy1"/>
    <dgm:cxn modelId="{26306E88-07A4-48D8-8E43-7C730E566A9C}" type="presOf" srcId="{98F85C8C-CB47-4ADA-9711-879CCCB0A0A4}" destId="{2C62B8B0-8E8C-4D01-ACAD-16DDD7B8B82D}" srcOrd="0" destOrd="0" presId="urn:microsoft.com/office/officeart/2005/8/layout/hierarchy1"/>
    <dgm:cxn modelId="{00E45988-D588-463D-9E65-C45EA5ABB7D4}" type="presOf" srcId="{7B641EFF-B58F-4E65-A67E-AB6BA579563E}" destId="{BE43D002-9C05-4611-88DC-977CAE590BF8}" srcOrd="0" destOrd="0" presId="urn:microsoft.com/office/officeart/2005/8/layout/hierarchy1"/>
    <dgm:cxn modelId="{09D0618B-B616-41B2-AFCB-F047B737E5C9}" srcId="{8D637A69-736F-4D39-B786-1A3E9F96348A}" destId="{98F85C8C-CB47-4ADA-9711-879CCCB0A0A4}" srcOrd="2" destOrd="0" parTransId="{2B2743C8-3A0A-4743-B069-C89A51D4B4C3}" sibTransId="{656BF49C-29E3-4A3C-8EB0-3C282C609669}"/>
    <dgm:cxn modelId="{7C79F590-5DFD-4365-ACE6-A5D4038F5F6E}" srcId="{8D637A69-736F-4D39-B786-1A3E9F96348A}" destId="{1C1CEC20-9A35-4CAF-8957-0964DFDD701C}" srcOrd="1" destOrd="0" parTransId="{7FF89C4D-09BF-4000-ABC3-E4B3542DD40E}" sibTransId="{73704E55-541C-4F8A-9284-A44C9846608D}"/>
    <dgm:cxn modelId="{57CB1194-8FBF-4BDB-8E49-514FEC4FB855}" type="presOf" srcId="{8D637A69-736F-4D39-B786-1A3E9F96348A}" destId="{89E8C150-CE21-4EBE-B618-3FD92F8CBFE0}" srcOrd="0" destOrd="0" presId="urn:microsoft.com/office/officeart/2005/8/layout/hierarchy1"/>
    <dgm:cxn modelId="{3C6DD594-B76F-487D-8AD0-32BB0C1EA97A}" srcId="{9B3FC253-66EC-41EB-99EB-6CE57D8CB7A6}" destId="{73344745-5770-46A5-B5F9-0F0608BFF749}" srcOrd="0" destOrd="0" parTransId="{002072DE-0018-4E36-BFAF-0DC143C16185}" sibTransId="{53E1C62A-6E69-48A3-9304-46BCE14DAA0D}"/>
    <dgm:cxn modelId="{BA31E994-D6C5-477F-B83D-02AC6F5E4BC9}" type="presOf" srcId="{7FF89C4D-09BF-4000-ABC3-E4B3542DD40E}" destId="{08D2DB6F-74A1-44D9-8ED9-4C5AA6536082}" srcOrd="0" destOrd="0" presId="urn:microsoft.com/office/officeart/2005/8/layout/hierarchy1"/>
    <dgm:cxn modelId="{D1F82AA5-DCC5-4678-A9F1-00912380C0B8}" type="presOf" srcId="{5B2C7AA6-348B-4B60-88DA-D1E512A019B8}" destId="{E3F0B5AF-4506-488B-ACEF-FAC736A40B08}" srcOrd="0" destOrd="0" presId="urn:microsoft.com/office/officeart/2005/8/layout/hierarchy1"/>
    <dgm:cxn modelId="{AE13CAA6-FD74-4E1A-A24F-FF4A4D7FDCEC}" type="presOf" srcId="{761DF98F-1679-4E31-87D0-CFDD6FDBE87D}" destId="{8794D8B0-C493-45F1-9AE5-78064D7797E8}" srcOrd="0" destOrd="0" presId="urn:microsoft.com/office/officeart/2005/8/layout/hierarchy1"/>
    <dgm:cxn modelId="{698CC7A8-60C4-420E-BE1B-75254428C29E}" type="presOf" srcId="{73344745-5770-46A5-B5F9-0F0608BFF749}" destId="{609F449D-9EA7-419F-B353-DBC272D4B631}" srcOrd="0" destOrd="0" presId="urn:microsoft.com/office/officeart/2005/8/layout/hierarchy1"/>
    <dgm:cxn modelId="{DA3107B1-89AA-405F-9B41-8AF1108498BF}" type="presOf" srcId="{6EA43248-1D97-46C8-B32E-744190D92D63}" destId="{E1F704F3-9359-4521-8809-F290EE68BDB9}" srcOrd="0" destOrd="0" presId="urn:microsoft.com/office/officeart/2005/8/layout/hierarchy1"/>
    <dgm:cxn modelId="{F89682B4-FF60-4A0E-90E9-6D7BD131F50E}" srcId="{26CDD23C-3845-4740-A0BB-FEA64978CE56}" destId="{761DF98F-1679-4E31-87D0-CFDD6FDBE87D}" srcOrd="0" destOrd="0" parTransId="{77DFBD5E-51C6-4A85-B271-ADDEC650D708}" sibTransId="{6B548B6C-136F-4DB9-BF00-006183D91966}"/>
    <dgm:cxn modelId="{8F7B5CB8-0552-4CD1-B6D5-9C44DFE024F3}" type="presOf" srcId="{CB09874F-5DF7-4627-B375-22B941BD727B}" destId="{42AC16CB-9B68-4127-BE15-992BA69A1EE7}" srcOrd="0" destOrd="0" presId="urn:microsoft.com/office/officeart/2005/8/layout/hierarchy1"/>
    <dgm:cxn modelId="{053001C1-42CC-43D1-BC52-98A2204A34DB}" type="presOf" srcId="{002072DE-0018-4E36-BFAF-0DC143C16185}" destId="{4DBA6897-AA41-4FB8-819C-85E89D7820D9}" srcOrd="0" destOrd="0" presId="urn:microsoft.com/office/officeart/2005/8/layout/hierarchy1"/>
    <dgm:cxn modelId="{C142D7D0-BA6F-4ADF-9356-BE753766ACC3}" srcId="{925E9A8B-ADA6-4253-A16C-C90C2FB93B28}" destId="{A4E17966-1FD0-45EB-AFFA-8959D7382324}" srcOrd="0" destOrd="0" parTransId="{87813BE5-378B-4ECC-8F8B-E95ED822A173}" sibTransId="{105F5DEA-D4F3-4D24-A617-147DBA94F37E}"/>
    <dgm:cxn modelId="{E6203CDA-B0FF-4B03-8E18-DB3534CD7226}" type="presOf" srcId="{A4E17966-1FD0-45EB-AFFA-8959D7382324}" destId="{A678A29D-A91E-4D41-8D23-F535D2DD58C3}" srcOrd="0" destOrd="0" presId="urn:microsoft.com/office/officeart/2005/8/layout/hierarchy1"/>
    <dgm:cxn modelId="{F07FF7E0-C2E5-4483-9DC0-C1BAF90C0623}" type="presOf" srcId="{87813BE5-378B-4ECC-8F8B-E95ED822A173}" destId="{3080DAD2-32C8-4AFB-B74D-4A3F8BB52259}" srcOrd="0" destOrd="0" presId="urn:microsoft.com/office/officeart/2005/8/layout/hierarchy1"/>
    <dgm:cxn modelId="{FB9DBFE2-15B5-4D2B-ACA3-4667365B39C0}" srcId="{B49933B4-D52E-44E1-A253-01DFDF5DCB57}" destId="{51FBD6C7-CC1F-4D61-AB53-BFCCE7348B42}" srcOrd="1" destOrd="0" parTransId="{7B641EFF-B58F-4E65-A67E-AB6BA579563E}" sibTransId="{07A9D324-6F91-46B2-A548-464BF83EA3B9}"/>
    <dgm:cxn modelId="{E57210F0-22F4-4A0D-940F-075A4CD9F21B}" type="presOf" srcId="{26CDD23C-3845-4740-A0BB-FEA64978CE56}" destId="{83C6A675-A103-4519-BCAA-9CF1DA0AC325}" srcOrd="0" destOrd="0" presId="urn:microsoft.com/office/officeart/2005/8/layout/hierarchy1"/>
    <dgm:cxn modelId="{BFA7D5F9-D757-41FC-8B72-58E7E178B595}" srcId="{51FBD6C7-CC1F-4D61-AB53-BFCCE7348B42}" destId="{8D637A69-736F-4D39-B786-1A3E9F96348A}" srcOrd="0" destOrd="0" parTransId="{CB09874F-5DF7-4627-B375-22B941BD727B}" sibTransId="{4060F0AE-262B-4FB6-9477-83A073AA18CB}"/>
    <dgm:cxn modelId="{6790B849-B1A4-4ED6-A2EB-B3E3100513DF}" type="presParOf" srcId="{83C6A675-A103-4519-BCAA-9CF1DA0AC325}" destId="{7F846350-341B-488F-B12A-303DB4F78FD1}" srcOrd="0" destOrd="0" presId="urn:microsoft.com/office/officeart/2005/8/layout/hierarchy1"/>
    <dgm:cxn modelId="{54E74605-F089-4229-8A56-B6D7E4A47DD6}" type="presParOf" srcId="{7F846350-341B-488F-B12A-303DB4F78FD1}" destId="{10592AE2-7AE7-45F8-A5AC-15B95CD8A3C6}" srcOrd="0" destOrd="0" presId="urn:microsoft.com/office/officeart/2005/8/layout/hierarchy1"/>
    <dgm:cxn modelId="{3333386D-7FFC-4C1E-8E60-108BD875F905}" type="presParOf" srcId="{10592AE2-7AE7-45F8-A5AC-15B95CD8A3C6}" destId="{ED328E6B-B270-4D09-A587-2472973FAB86}" srcOrd="0" destOrd="0" presId="urn:microsoft.com/office/officeart/2005/8/layout/hierarchy1"/>
    <dgm:cxn modelId="{D604276B-8BBF-4EBF-A5AB-AD1B2547F64B}" type="presParOf" srcId="{10592AE2-7AE7-45F8-A5AC-15B95CD8A3C6}" destId="{8794D8B0-C493-45F1-9AE5-78064D7797E8}" srcOrd="1" destOrd="0" presId="urn:microsoft.com/office/officeart/2005/8/layout/hierarchy1"/>
    <dgm:cxn modelId="{FADB613A-6C15-4B85-88EE-08AE0991439C}" type="presParOf" srcId="{7F846350-341B-488F-B12A-303DB4F78FD1}" destId="{48FDE0C3-B24F-4FE8-9572-64C7863B8D60}" srcOrd="1" destOrd="0" presId="urn:microsoft.com/office/officeart/2005/8/layout/hierarchy1"/>
    <dgm:cxn modelId="{D5FD91CF-9220-41CB-8D0A-BE71412DE802}" type="presParOf" srcId="{48FDE0C3-B24F-4FE8-9572-64C7863B8D60}" destId="{C182637E-A937-421E-A398-FCB0E21C054C}" srcOrd="0" destOrd="0" presId="urn:microsoft.com/office/officeart/2005/8/layout/hierarchy1"/>
    <dgm:cxn modelId="{820430FC-A624-4CCE-BF95-BE28372E2638}" type="presParOf" srcId="{48FDE0C3-B24F-4FE8-9572-64C7863B8D60}" destId="{247169C9-5B10-484D-9E5C-04F0CD342913}" srcOrd="1" destOrd="0" presId="urn:microsoft.com/office/officeart/2005/8/layout/hierarchy1"/>
    <dgm:cxn modelId="{1B8C5FDB-8420-418C-892D-ACD41692096D}" type="presParOf" srcId="{247169C9-5B10-484D-9E5C-04F0CD342913}" destId="{49D99134-CFE8-4685-BD13-A477003E33D4}" srcOrd="0" destOrd="0" presId="urn:microsoft.com/office/officeart/2005/8/layout/hierarchy1"/>
    <dgm:cxn modelId="{D95F975F-E2F8-45E4-A8AD-1743E5447641}" type="presParOf" srcId="{49D99134-CFE8-4685-BD13-A477003E33D4}" destId="{135CB686-B045-4F74-813A-ECAD287BBDE5}" srcOrd="0" destOrd="0" presId="urn:microsoft.com/office/officeart/2005/8/layout/hierarchy1"/>
    <dgm:cxn modelId="{D99B3752-102D-4B26-9D80-2B11CF6A7723}" type="presParOf" srcId="{49D99134-CFE8-4685-BD13-A477003E33D4}" destId="{C5192239-479D-413D-9F0A-D89370F9F9AF}" srcOrd="1" destOrd="0" presId="urn:microsoft.com/office/officeart/2005/8/layout/hierarchy1"/>
    <dgm:cxn modelId="{B5ADA0EF-FFF7-4C60-B0F5-9202C5338159}" type="presParOf" srcId="{247169C9-5B10-484D-9E5C-04F0CD342913}" destId="{65C3C41F-C6F8-467C-AC46-78BF3E8F7C78}" srcOrd="1" destOrd="0" presId="urn:microsoft.com/office/officeart/2005/8/layout/hierarchy1"/>
    <dgm:cxn modelId="{10DF210D-26AE-4480-80B1-98E913284B59}" type="presParOf" srcId="{65C3C41F-C6F8-467C-AC46-78BF3E8F7C78}" destId="{B73AF2A9-B556-4F34-9920-4011E29BCB55}" srcOrd="0" destOrd="0" presId="urn:microsoft.com/office/officeart/2005/8/layout/hierarchy1"/>
    <dgm:cxn modelId="{9084DDD1-F458-4BB8-ACD0-0DD878E8B10A}" type="presParOf" srcId="{65C3C41F-C6F8-467C-AC46-78BF3E8F7C78}" destId="{9B7BAA75-FA6D-445B-ABEB-7279ADD1A78C}" srcOrd="1" destOrd="0" presId="urn:microsoft.com/office/officeart/2005/8/layout/hierarchy1"/>
    <dgm:cxn modelId="{170C9829-8662-4F0B-89E1-821139EEBF1A}" type="presParOf" srcId="{9B7BAA75-FA6D-445B-ABEB-7279ADD1A78C}" destId="{29CA3FFE-0071-4744-A34F-81AB8A45A411}" srcOrd="0" destOrd="0" presId="urn:microsoft.com/office/officeart/2005/8/layout/hierarchy1"/>
    <dgm:cxn modelId="{08DD898A-C03A-4E77-817C-69B42CFCF295}" type="presParOf" srcId="{29CA3FFE-0071-4744-A34F-81AB8A45A411}" destId="{49AA9573-2FA5-4089-ADE0-0B45AD01B9A0}" srcOrd="0" destOrd="0" presId="urn:microsoft.com/office/officeart/2005/8/layout/hierarchy1"/>
    <dgm:cxn modelId="{62D09A67-17B4-4731-8904-BF194822ED4E}" type="presParOf" srcId="{29CA3FFE-0071-4744-A34F-81AB8A45A411}" destId="{480463BA-5FCE-4899-92EF-9F809614C6D4}" srcOrd="1" destOrd="0" presId="urn:microsoft.com/office/officeart/2005/8/layout/hierarchy1"/>
    <dgm:cxn modelId="{FA04B62E-337D-4A91-9D2D-30F42656A34D}" type="presParOf" srcId="{9B7BAA75-FA6D-445B-ABEB-7279ADD1A78C}" destId="{861CBC3B-D393-4FAE-8703-D46B99C5AE76}" srcOrd="1" destOrd="0" presId="urn:microsoft.com/office/officeart/2005/8/layout/hierarchy1"/>
    <dgm:cxn modelId="{5182F732-3BB1-4929-90D2-CDB219A65E14}" type="presParOf" srcId="{861CBC3B-D393-4FAE-8703-D46B99C5AE76}" destId="{3168A8B3-774B-4248-9651-7EDFE1C954A0}" srcOrd="0" destOrd="0" presId="urn:microsoft.com/office/officeart/2005/8/layout/hierarchy1"/>
    <dgm:cxn modelId="{A6ECA7C3-AFE4-41CD-88AC-499A6F321FF9}" type="presParOf" srcId="{861CBC3B-D393-4FAE-8703-D46B99C5AE76}" destId="{7809BF72-A05D-4B1F-BC31-40EF31B7A7D4}" srcOrd="1" destOrd="0" presId="urn:microsoft.com/office/officeart/2005/8/layout/hierarchy1"/>
    <dgm:cxn modelId="{F4B56E8F-97C7-4E41-8F53-C8C6083D9EF0}" type="presParOf" srcId="{7809BF72-A05D-4B1F-BC31-40EF31B7A7D4}" destId="{3CC0952E-D1F3-4532-8101-D9B4E1B866A2}" srcOrd="0" destOrd="0" presId="urn:microsoft.com/office/officeart/2005/8/layout/hierarchy1"/>
    <dgm:cxn modelId="{8F722B8C-07E5-4B2F-8867-F69DE1E2D544}" type="presParOf" srcId="{3CC0952E-D1F3-4532-8101-D9B4E1B866A2}" destId="{2B26DBCF-84D5-4D1F-80B9-2DD7254F6D0F}" srcOrd="0" destOrd="0" presId="urn:microsoft.com/office/officeart/2005/8/layout/hierarchy1"/>
    <dgm:cxn modelId="{FF17EC89-A04F-4343-A071-6B1BEE859107}" type="presParOf" srcId="{3CC0952E-D1F3-4532-8101-D9B4E1B866A2}" destId="{E1F704F3-9359-4521-8809-F290EE68BDB9}" srcOrd="1" destOrd="0" presId="urn:microsoft.com/office/officeart/2005/8/layout/hierarchy1"/>
    <dgm:cxn modelId="{48CB6169-F8F0-4151-B98F-D0183B045CA3}" type="presParOf" srcId="{7809BF72-A05D-4B1F-BC31-40EF31B7A7D4}" destId="{2F08FED4-4C45-4CC0-A7C5-43C965A09954}" srcOrd="1" destOrd="0" presId="urn:microsoft.com/office/officeart/2005/8/layout/hierarchy1"/>
    <dgm:cxn modelId="{C25D525E-1D11-415C-A834-7E7FDD411C09}" type="presParOf" srcId="{65C3C41F-C6F8-467C-AC46-78BF3E8F7C78}" destId="{BE43D002-9C05-4611-88DC-977CAE590BF8}" srcOrd="2" destOrd="0" presId="urn:microsoft.com/office/officeart/2005/8/layout/hierarchy1"/>
    <dgm:cxn modelId="{079BD736-6AF6-4043-AF4D-61BDB631D042}" type="presParOf" srcId="{65C3C41F-C6F8-467C-AC46-78BF3E8F7C78}" destId="{CDA0DBD9-C3B4-418B-9853-1FD4EBCD6577}" srcOrd="3" destOrd="0" presId="urn:microsoft.com/office/officeart/2005/8/layout/hierarchy1"/>
    <dgm:cxn modelId="{08ED5B84-49AA-492D-B13F-93B9E2119A53}" type="presParOf" srcId="{CDA0DBD9-C3B4-418B-9853-1FD4EBCD6577}" destId="{AE00E60E-EE13-4083-AAB0-A349F7297DA1}" srcOrd="0" destOrd="0" presId="urn:microsoft.com/office/officeart/2005/8/layout/hierarchy1"/>
    <dgm:cxn modelId="{23BF5B9F-6529-4ADA-9DFF-CD3C34B25345}" type="presParOf" srcId="{AE00E60E-EE13-4083-AAB0-A349F7297DA1}" destId="{2528D76B-566A-4778-9930-48B1C73A14F7}" srcOrd="0" destOrd="0" presId="urn:microsoft.com/office/officeart/2005/8/layout/hierarchy1"/>
    <dgm:cxn modelId="{4014178B-99BF-4EE0-8966-BA8A90F1D0EA}" type="presParOf" srcId="{AE00E60E-EE13-4083-AAB0-A349F7297DA1}" destId="{836C7CD6-D126-4C79-8A33-32D032BCEE03}" srcOrd="1" destOrd="0" presId="urn:microsoft.com/office/officeart/2005/8/layout/hierarchy1"/>
    <dgm:cxn modelId="{E393C4F6-E08E-403D-9E27-1687926F9DA9}" type="presParOf" srcId="{CDA0DBD9-C3B4-418B-9853-1FD4EBCD6577}" destId="{85EF8288-1359-492E-A7D6-0530C21987E2}" srcOrd="1" destOrd="0" presId="urn:microsoft.com/office/officeart/2005/8/layout/hierarchy1"/>
    <dgm:cxn modelId="{E4F3FFA0-F158-4722-B38B-7A2E6C4E62B1}" type="presParOf" srcId="{85EF8288-1359-492E-A7D6-0530C21987E2}" destId="{42AC16CB-9B68-4127-BE15-992BA69A1EE7}" srcOrd="0" destOrd="0" presId="urn:microsoft.com/office/officeart/2005/8/layout/hierarchy1"/>
    <dgm:cxn modelId="{77345DBC-34DF-48E0-95DB-6AB1D4DBE10C}" type="presParOf" srcId="{85EF8288-1359-492E-A7D6-0530C21987E2}" destId="{9180A1CF-3906-437A-AC2A-019FF807F550}" srcOrd="1" destOrd="0" presId="urn:microsoft.com/office/officeart/2005/8/layout/hierarchy1"/>
    <dgm:cxn modelId="{F7C82B5E-A81E-49D7-8488-9B68037CBD9A}" type="presParOf" srcId="{9180A1CF-3906-437A-AC2A-019FF807F550}" destId="{B4EB39D8-C8B9-47A0-9851-ADA02C6C3B1A}" srcOrd="0" destOrd="0" presId="urn:microsoft.com/office/officeart/2005/8/layout/hierarchy1"/>
    <dgm:cxn modelId="{2C96FB96-85D6-44AB-96DB-0C4CB25EDC5D}" type="presParOf" srcId="{B4EB39D8-C8B9-47A0-9851-ADA02C6C3B1A}" destId="{B41C9576-FD8E-415B-8D2C-8E94DBC939F9}" srcOrd="0" destOrd="0" presId="urn:microsoft.com/office/officeart/2005/8/layout/hierarchy1"/>
    <dgm:cxn modelId="{768407D5-2687-45FB-B1EE-E23D8C333D0A}" type="presParOf" srcId="{B4EB39D8-C8B9-47A0-9851-ADA02C6C3B1A}" destId="{89E8C150-CE21-4EBE-B618-3FD92F8CBFE0}" srcOrd="1" destOrd="0" presId="urn:microsoft.com/office/officeart/2005/8/layout/hierarchy1"/>
    <dgm:cxn modelId="{1EFCA873-B609-4BC7-BD57-6CC0A9F9462B}" type="presParOf" srcId="{9180A1CF-3906-437A-AC2A-019FF807F550}" destId="{7400AB16-DAEB-4E28-BBF5-B6E3F5AD0F56}" srcOrd="1" destOrd="0" presId="urn:microsoft.com/office/officeart/2005/8/layout/hierarchy1"/>
    <dgm:cxn modelId="{694CA8FC-43D9-4D47-9500-9C14C495AE95}" type="presParOf" srcId="{7400AB16-DAEB-4E28-BBF5-B6E3F5AD0F56}" destId="{8D98A489-2D7D-496F-B695-073BDBA84AD9}" srcOrd="0" destOrd="0" presId="urn:microsoft.com/office/officeart/2005/8/layout/hierarchy1"/>
    <dgm:cxn modelId="{3A9C377E-D007-486E-9C8D-65956E5457A9}" type="presParOf" srcId="{7400AB16-DAEB-4E28-BBF5-B6E3F5AD0F56}" destId="{428B04AC-4F02-4D16-845A-19B39547BF28}" srcOrd="1" destOrd="0" presId="urn:microsoft.com/office/officeart/2005/8/layout/hierarchy1"/>
    <dgm:cxn modelId="{AE5BAF67-7679-4366-AC37-05D3C9BB4DE3}" type="presParOf" srcId="{428B04AC-4F02-4D16-845A-19B39547BF28}" destId="{EDBD3B25-1C9C-48DA-80B8-132B1BECA766}" srcOrd="0" destOrd="0" presId="urn:microsoft.com/office/officeart/2005/8/layout/hierarchy1"/>
    <dgm:cxn modelId="{35F70D7A-C71E-4F49-88AC-B0CCF95BA541}" type="presParOf" srcId="{EDBD3B25-1C9C-48DA-80B8-132B1BECA766}" destId="{B366A9C2-79E4-4CE3-8C48-BF0D0D70C4B7}" srcOrd="0" destOrd="0" presId="urn:microsoft.com/office/officeart/2005/8/layout/hierarchy1"/>
    <dgm:cxn modelId="{95C002BA-CDE3-4C28-8AD5-C9B3F1938DE3}" type="presParOf" srcId="{EDBD3B25-1C9C-48DA-80B8-132B1BECA766}" destId="{493436C5-9A10-4338-B080-CEE903B55F82}" srcOrd="1" destOrd="0" presId="urn:microsoft.com/office/officeart/2005/8/layout/hierarchy1"/>
    <dgm:cxn modelId="{B37172A6-66B1-4B4B-9AFB-F7D09CFF6017}" type="presParOf" srcId="{428B04AC-4F02-4D16-845A-19B39547BF28}" destId="{F6199AC0-2E45-4DA0-9092-198D550D7BAD}" srcOrd="1" destOrd="0" presId="urn:microsoft.com/office/officeart/2005/8/layout/hierarchy1"/>
    <dgm:cxn modelId="{7F6CD56C-B844-4F04-BBB8-D8A283B73BD3}" type="presParOf" srcId="{7400AB16-DAEB-4E28-BBF5-B6E3F5AD0F56}" destId="{08D2DB6F-74A1-44D9-8ED9-4C5AA6536082}" srcOrd="2" destOrd="0" presId="urn:microsoft.com/office/officeart/2005/8/layout/hierarchy1"/>
    <dgm:cxn modelId="{75F330A0-3ABD-4D6B-AAC5-0B701EBA3D80}" type="presParOf" srcId="{7400AB16-DAEB-4E28-BBF5-B6E3F5AD0F56}" destId="{EDEA48ED-21C3-4D32-9FEA-5C173A6998EE}" srcOrd="3" destOrd="0" presId="urn:microsoft.com/office/officeart/2005/8/layout/hierarchy1"/>
    <dgm:cxn modelId="{4CC0A228-AF05-4D21-9530-175DB2D98D03}" type="presParOf" srcId="{EDEA48ED-21C3-4D32-9FEA-5C173A6998EE}" destId="{E76A0CBF-6CD0-4A5C-A8FC-DC7647DE72BE}" srcOrd="0" destOrd="0" presId="urn:microsoft.com/office/officeart/2005/8/layout/hierarchy1"/>
    <dgm:cxn modelId="{A47010F6-35DC-4D72-BC55-1BAA3B5CB967}" type="presParOf" srcId="{E76A0CBF-6CD0-4A5C-A8FC-DC7647DE72BE}" destId="{4BCBFA90-863B-41D3-A265-3B5E8A234024}" srcOrd="0" destOrd="0" presId="urn:microsoft.com/office/officeart/2005/8/layout/hierarchy1"/>
    <dgm:cxn modelId="{B8C95D7A-B548-4496-8050-5FBFF5D4F1D2}" type="presParOf" srcId="{E76A0CBF-6CD0-4A5C-A8FC-DC7647DE72BE}" destId="{EAD857D9-F94D-4964-A9DF-7CA1484B2FB3}" srcOrd="1" destOrd="0" presId="urn:microsoft.com/office/officeart/2005/8/layout/hierarchy1"/>
    <dgm:cxn modelId="{A9B9DFA8-8825-42C0-8FF7-C5C0F164B572}" type="presParOf" srcId="{EDEA48ED-21C3-4D32-9FEA-5C173A6998EE}" destId="{A79BD485-1DBE-4A39-A2F6-227F8CB4FD9E}" srcOrd="1" destOrd="0" presId="urn:microsoft.com/office/officeart/2005/8/layout/hierarchy1"/>
    <dgm:cxn modelId="{E66B2D4E-69EF-437C-AEE5-DBCE911477FC}" type="presParOf" srcId="{7400AB16-DAEB-4E28-BBF5-B6E3F5AD0F56}" destId="{56C885D1-884E-4938-B297-390671FFBAF5}" srcOrd="4" destOrd="0" presId="urn:microsoft.com/office/officeart/2005/8/layout/hierarchy1"/>
    <dgm:cxn modelId="{77ED2F66-88C7-4D0D-8B89-D67A0D3875F1}" type="presParOf" srcId="{7400AB16-DAEB-4E28-BBF5-B6E3F5AD0F56}" destId="{C4E951EF-E25D-403E-9678-42532EC7AA81}" srcOrd="5" destOrd="0" presId="urn:microsoft.com/office/officeart/2005/8/layout/hierarchy1"/>
    <dgm:cxn modelId="{40310402-0A63-47A8-AF52-98CCFF6374A7}" type="presParOf" srcId="{C4E951EF-E25D-403E-9678-42532EC7AA81}" destId="{FA9470CF-254C-4C49-8D70-4BADF02F5E07}" srcOrd="0" destOrd="0" presId="urn:microsoft.com/office/officeart/2005/8/layout/hierarchy1"/>
    <dgm:cxn modelId="{99DC0B6F-43E2-4CCB-B84B-46240406BB3B}" type="presParOf" srcId="{FA9470CF-254C-4C49-8D70-4BADF02F5E07}" destId="{E8A1704B-3111-4520-AC96-FF95EBC7FF5D}" srcOrd="0" destOrd="0" presId="urn:microsoft.com/office/officeart/2005/8/layout/hierarchy1"/>
    <dgm:cxn modelId="{F15C0B8B-B811-4EEB-8CC1-9D8D88DFFC51}" type="presParOf" srcId="{FA9470CF-254C-4C49-8D70-4BADF02F5E07}" destId="{2C62B8B0-8E8C-4D01-ACAD-16DDD7B8B82D}" srcOrd="1" destOrd="0" presId="urn:microsoft.com/office/officeart/2005/8/layout/hierarchy1"/>
    <dgm:cxn modelId="{8B2199D3-5E23-4FF0-8D5D-B90565C9216F}" type="presParOf" srcId="{C4E951EF-E25D-403E-9678-42532EC7AA81}" destId="{2976BB47-1BAE-4CD6-AE05-111CAB58383E}" srcOrd="1" destOrd="0" presId="urn:microsoft.com/office/officeart/2005/8/layout/hierarchy1"/>
    <dgm:cxn modelId="{71E43D9D-A64B-40FF-9D52-23B77441A947}" type="presParOf" srcId="{48FDE0C3-B24F-4FE8-9572-64C7863B8D60}" destId="{E3F0B5AF-4506-488B-ACEF-FAC736A40B08}" srcOrd="2" destOrd="0" presId="urn:microsoft.com/office/officeart/2005/8/layout/hierarchy1"/>
    <dgm:cxn modelId="{A2F4A5BE-F85A-4F45-8EED-F3044578FFE2}" type="presParOf" srcId="{48FDE0C3-B24F-4FE8-9572-64C7863B8D60}" destId="{229B2E8E-EDB2-4564-B930-B6AE28F9798D}" srcOrd="3" destOrd="0" presId="urn:microsoft.com/office/officeart/2005/8/layout/hierarchy1"/>
    <dgm:cxn modelId="{1C091AA7-7322-44EE-A373-BE2CEE055EEC}" type="presParOf" srcId="{229B2E8E-EDB2-4564-B930-B6AE28F9798D}" destId="{D496A783-01EA-4362-BE40-D559215EB4FD}" srcOrd="0" destOrd="0" presId="urn:microsoft.com/office/officeart/2005/8/layout/hierarchy1"/>
    <dgm:cxn modelId="{048F9C7B-D069-4D19-B1DC-23C575D64741}" type="presParOf" srcId="{D496A783-01EA-4362-BE40-D559215EB4FD}" destId="{8FF04070-9CD8-4A0B-B0C8-425FE15AE4EF}" srcOrd="0" destOrd="0" presId="urn:microsoft.com/office/officeart/2005/8/layout/hierarchy1"/>
    <dgm:cxn modelId="{D16DED4E-C2D7-4640-8BDF-D70DA673E694}" type="presParOf" srcId="{D496A783-01EA-4362-BE40-D559215EB4FD}" destId="{BA25779B-4568-4C3F-B94C-117FEDF174A9}" srcOrd="1" destOrd="0" presId="urn:microsoft.com/office/officeart/2005/8/layout/hierarchy1"/>
    <dgm:cxn modelId="{E3772955-B210-48FA-BD0F-0C5331D461D8}" type="presParOf" srcId="{229B2E8E-EDB2-4564-B930-B6AE28F9798D}" destId="{FB8A738B-40B3-411D-ACA1-5794E62E4C45}" srcOrd="1" destOrd="0" presId="urn:microsoft.com/office/officeart/2005/8/layout/hierarchy1"/>
    <dgm:cxn modelId="{847024C3-22FD-498F-8CA0-DE96A37BED27}" type="presParOf" srcId="{FB8A738B-40B3-411D-ACA1-5794E62E4C45}" destId="{CF54EECC-7BF1-4820-993D-6E342DA17402}" srcOrd="0" destOrd="0" presId="urn:microsoft.com/office/officeart/2005/8/layout/hierarchy1"/>
    <dgm:cxn modelId="{29361412-9F73-49B6-862A-473F8F5E097C}" type="presParOf" srcId="{FB8A738B-40B3-411D-ACA1-5794E62E4C45}" destId="{24D45A53-BCE8-41BD-A39F-6A26394B00F8}" srcOrd="1" destOrd="0" presId="urn:microsoft.com/office/officeart/2005/8/layout/hierarchy1"/>
    <dgm:cxn modelId="{61B5922D-4C11-499D-93CF-7CF83EA7B01A}" type="presParOf" srcId="{24D45A53-BCE8-41BD-A39F-6A26394B00F8}" destId="{38C53895-B5ED-496D-8768-77928AE25CFE}" srcOrd="0" destOrd="0" presId="urn:microsoft.com/office/officeart/2005/8/layout/hierarchy1"/>
    <dgm:cxn modelId="{9C8CAF2B-0AE0-4F12-90C3-0B92CF3EE890}" type="presParOf" srcId="{38C53895-B5ED-496D-8768-77928AE25CFE}" destId="{05DAC546-5416-46BB-AC64-931CCD776AE3}" srcOrd="0" destOrd="0" presId="urn:microsoft.com/office/officeart/2005/8/layout/hierarchy1"/>
    <dgm:cxn modelId="{99EF7BD8-3378-46E4-B988-CFB19D9220EE}" type="presParOf" srcId="{38C53895-B5ED-496D-8768-77928AE25CFE}" destId="{BA2569F7-46FC-477A-9C62-19E4D413F927}" srcOrd="1" destOrd="0" presId="urn:microsoft.com/office/officeart/2005/8/layout/hierarchy1"/>
    <dgm:cxn modelId="{E123E2AA-A22B-41B5-B04C-36338B7EE944}" type="presParOf" srcId="{24D45A53-BCE8-41BD-A39F-6A26394B00F8}" destId="{88B0F311-455F-4406-A560-5CC7ED905C7E}" srcOrd="1" destOrd="0" presId="urn:microsoft.com/office/officeart/2005/8/layout/hierarchy1"/>
    <dgm:cxn modelId="{AD892B36-A15C-4EE1-961B-F4C544489223}" type="presParOf" srcId="{88B0F311-455F-4406-A560-5CC7ED905C7E}" destId="{3080DAD2-32C8-4AFB-B74D-4A3F8BB52259}" srcOrd="0" destOrd="0" presId="urn:microsoft.com/office/officeart/2005/8/layout/hierarchy1"/>
    <dgm:cxn modelId="{573E7C2B-FA9C-4219-8AA6-80B5C7738B5B}" type="presParOf" srcId="{88B0F311-455F-4406-A560-5CC7ED905C7E}" destId="{98557B32-D633-49F9-B39C-97D5ACD927E1}" srcOrd="1" destOrd="0" presId="urn:microsoft.com/office/officeart/2005/8/layout/hierarchy1"/>
    <dgm:cxn modelId="{D4E844E4-6E85-49B2-86E3-A7FA8A7A3F85}" type="presParOf" srcId="{98557B32-D633-49F9-B39C-97D5ACD927E1}" destId="{0A628E0D-CF77-4D9E-8A63-82B0C6BA087C}" srcOrd="0" destOrd="0" presId="urn:microsoft.com/office/officeart/2005/8/layout/hierarchy1"/>
    <dgm:cxn modelId="{B81D5539-B8C6-409E-9A2B-D29856DA415E}" type="presParOf" srcId="{0A628E0D-CF77-4D9E-8A63-82B0C6BA087C}" destId="{164C6853-1D55-4C20-8856-E7D0E5113FCE}" srcOrd="0" destOrd="0" presId="urn:microsoft.com/office/officeart/2005/8/layout/hierarchy1"/>
    <dgm:cxn modelId="{5F356076-9BB6-4D92-909D-A8E7267B1A83}" type="presParOf" srcId="{0A628E0D-CF77-4D9E-8A63-82B0C6BA087C}" destId="{A678A29D-A91E-4D41-8D23-F535D2DD58C3}" srcOrd="1" destOrd="0" presId="urn:microsoft.com/office/officeart/2005/8/layout/hierarchy1"/>
    <dgm:cxn modelId="{CF78348E-023A-4423-B774-93C551798664}" type="presParOf" srcId="{98557B32-D633-49F9-B39C-97D5ACD927E1}" destId="{1789034F-19D5-43C1-9F18-68B29C20DAFD}" srcOrd="1" destOrd="0" presId="urn:microsoft.com/office/officeart/2005/8/layout/hierarchy1"/>
    <dgm:cxn modelId="{D4FCBFF2-82AE-4B65-AC7E-2CEAC6FB2A5C}" type="presParOf" srcId="{FB8A738B-40B3-411D-ACA1-5794E62E4C45}" destId="{B6D8DBD8-3404-46D9-801D-93CBB9B3B1B4}" srcOrd="2" destOrd="0" presId="urn:microsoft.com/office/officeart/2005/8/layout/hierarchy1"/>
    <dgm:cxn modelId="{A628863D-527D-4CA0-938B-C47F2577F77D}" type="presParOf" srcId="{FB8A738B-40B3-411D-ACA1-5794E62E4C45}" destId="{09C9EE4C-6CB3-4003-9B2E-08FB6620F493}" srcOrd="3" destOrd="0" presId="urn:microsoft.com/office/officeart/2005/8/layout/hierarchy1"/>
    <dgm:cxn modelId="{3A29EB30-BAB3-48B7-BF02-E4D72DFB23E9}" type="presParOf" srcId="{09C9EE4C-6CB3-4003-9B2E-08FB6620F493}" destId="{7D6C7E0D-C325-468F-A5E7-86FC8F99EF9D}" srcOrd="0" destOrd="0" presId="urn:microsoft.com/office/officeart/2005/8/layout/hierarchy1"/>
    <dgm:cxn modelId="{6B1BB224-FFEF-49A4-98A3-5366010B68B6}" type="presParOf" srcId="{7D6C7E0D-C325-468F-A5E7-86FC8F99EF9D}" destId="{7AF7090C-99EE-4AE5-9A61-9186C4EDA712}" srcOrd="0" destOrd="0" presId="urn:microsoft.com/office/officeart/2005/8/layout/hierarchy1"/>
    <dgm:cxn modelId="{0E5AD1D6-04EA-4055-906C-F79B4127CD98}" type="presParOf" srcId="{7D6C7E0D-C325-468F-A5E7-86FC8F99EF9D}" destId="{6FDBB7FA-8AD3-42A5-9C70-24EF280B84AE}" srcOrd="1" destOrd="0" presId="urn:microsoft.com/office/officeart/2005/8/layout/hierarchy1"/>
    <dgm:cxn modelId="{5D7A9F48-4C6A-4DAC-97F3-0CE14B272615}" type="presParOf" srcId="{09C9EE4C-6CB3-4003-9B2E-08FB6620F493}" destId="{5A82F4D2-3388-406E-A09E-4275A4567AEA}" srcOrd="1" destOrd="0" presId="urn:microsoft.com/office/officeart/2005/8/layout/hierarchy1"/>
    <dgm:cxn modelId="{60CD9477-79E7-4FC1-9C3E-F5C7EBB2BA39}" type="presParOf" srcId="{5A82F4D2-3388-406E-A09E-4275A4567AEA}" destId="{4DBA6897-AA41-4FB8-819C-85E89D7820D9}" srcOrd="0" destOrd="0" presId="urn:microsoft.com/office/officeart/2005/8/layout/hierarchy1"/>
    <dgm:cxn modelId="{229E3360-BECD-42F1-8BB6-D3D1192D093F}" type="presParOf" srcId="{5A82F4D2-3388-406E-A09E-4275A4567AEA}" destId="{6DFEEB40-10AA-4155-8226-55ADD6921E4B}" srcOrd="1" destOrd="0" presId="urn:microsoft.com/office/officeart/2005/8/layout/hierarchy1"/>
    <dgm:cxn modelId="{A70F3396-5560-4FDF-B9A1-03EFDD331A1E}" type="presParOf" srcId="{6DFEEB40-10AA-4155-8226-55ADD6921E4B}" destId="{FBE7D592-3632-4FE5-AEE0-01BAEDE6E394}" srcOrd="0" destOrd="0" presId="urn:microsoft.com/office/officeart/2005/8/layout/hierarchy1"/>
    <dgm:cxn modelId="{61A15C60-AC12-4F6D-9C25-7CE6CB7EB17C}" type="presParOf" srcId="{FBE7D592-3632-4FE5-AEE0-01BAEDE6E394}" destId="{660CAE40-5D8E-4C17-A962-716EC4F581BD}" srcOrd="0" destOrd="0" presId="urn:microsoft.com/office/officeart/2005/8/layout/hierarchy1"/>
    <dgm:cxn modelId="{B8F915E6-EB9A-4025-93A1-4C580DD17F66}" type="presParOf" srcId="{FBE7D592-3632-4FE5-AEE0-01BAEDE6E394}" destId="{609F449D-9EA7-419F-B353-DBC272D4B631}" srcOrd="1" destOrd="0" presId="urn:microsoft.com/office/officeart/2005/8/layout/hierarchy1"/>
    <dgm:cxn modelId="{9B10F0D5-897D-4BD2-9B49-C346C20ACF71}" type="presParOf" srcId="{6DFEEB40-10AA-4155-8226-55ADD6921E4B}" destId="{277ADE8B-9A93-4386-9979-2D4A340ECA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A6897-AA41-4FB8-819C-85E89D7820D9}">
      <dsp:nvSpPr>
        <dsp:cNvPr id="0" name=""/>
        <dsp:cNvSpPr/>
      </dsp:nvSpPr>
      <dsp:spPr>
        <a:xfrm>
          <a:off x="5122798" y="2384122"/>
          <a:ext cx="91440" cy="2785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59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8DBD8-3404-46D9-801D-93CBB9B3B1B4}">
      <dsp:nvSpPr>
        <dsp:cNvPr id="0" name=""/>
        <dsp:cNvSpPr/>
      </dsp:nvSpPr>
      <dsp:spPr>
        <a:xfrm>
          <a:off x="4583117" y="1497240"/>
          <a:ext cx="585401" cy="278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56"/>
              </a:lnTo>
              <a:lnTo>
                <a:pt x="585401" y="189856"/>
              </a:lnTo>
              <a:lnTo>
                <a:pt x="585401" y="27859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0DAD2-32C8-4AFB-B74D-4A3F8BB52259}">
      <dsp:nvSpPr>
        <dsp:cNvPr id="0" name=""/>
        <dsp:cNvSpPr/>
      </dsp:nvSpPr>
      <dsp:spPr>
        <a:xfrm>
          <a:off x="3951996" y="2384122"/>
          <a:ext cx="91440" cy="2785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59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4EECC-7BF1-4820-993D-6E342DA17402}">
      <dsp:nvSpPr>
        <dsp:cNvPr id="0" name=""/>
        <dsp:cNvSpPr/>
      </dsp:nvSpPr>
      <dsp:spPr>
        <a:xfrm>
          <a:off x="3997716" y="1497240"/>
          <a:ext cx="585401" cy="278597"/>
        </a:xfrm>
        <a:custGeom>
          <a:avLst/>
          <a:gdLst/>
          <a:ahLst/>
          <a:cxnLst/>
          <a:rect l="0" t="0" r="0" b="0"/>
          <a:pathLst>
            <a:path>
              <a:moveTo>
                <a:pt x="585401" y="0"/>
              </a:moveTo>
              <a:lnTo>
                <a:pt x="585401" y="189856"/>
              </a:lnTo>
              <a:lnTo>
                <a:pt x="0" y="189856"/>
              </a:lnTo>
              <a:lnTo>
                <a:pt x="0" y="27859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0B5AF-4506-488B-ACEF-FAC736A40B08}">
      <dsp:nvSpPr>
        <dsp:cNvPr id="0" name=""/>
        <dsp:cNvSpPr/>
      </dsp:nvSpPr>
      <dsp:spPr>
        <a:xfrm>
          <a:off x="3398214" y="610357"/>
          <a:ext cx="1184902" cy="278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56"/>
              </a:lnTo>
              <a:lnTo>
                <a:pt x="1184902" y="189856"/>
              </a:lnTo>
              <a:lnTo>
                <a:pt x="1184902" y="2785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885D1-884E-4938-B297-390671FFBAF5}">
      <dsp:nvSpPr>
        <dsp:cNvPr id="0" name=""/>
        <dsp:cNvSpPr/>
      </dsp:nvSpPr>
      <dsp:spPr>
        <a:xfrm>
          <a:off x="2826914" y="3271005"/>
          <a:ext cx="1170802" cy="278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56"/>
              </a:lnTo>
              <a:lnTo>
                <a:pt x="1170802" y="189856"/>
              </a:lnTo>
              <a:lnTo>
                <a:pt x="1170802" y="27859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2DB6F-74A1-44D9-8ED9-4C5AA6536082}">
      <dsp:nvSpPr>
        <dsp:cNvPr id="0" name=""/>
        <dsp:cNvSpPr/>
      </dsp:nvSpPr>
      <dsp:spPr>
        <a:xfrm>
          <a:off x="2781194" y="3271005"/>
          <a:ext cx="91440" cy="2785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59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8A489-2D7D-496F-B695-073BDBA84AD9}">
      <dsp:nvSpPr>
        <dsp:cNvPr id="0" name=""/>
        <dsp:cNvSpPr/>
      </dsp:nvSpPr>
      <dsp:spPr>
        <a:xfrm>
          <a:off x="1656112" y="3271005"/>
          <a:ext cx="1170802" cy="278597"/>
        </a:xfrm>
        <a:custGeom>
          <a:avLst/>
          <a:gdLst/>
          <a:ahLst/>
          <a:cxnLst/>
          <a:rect l="0" t="0" r="0" b="0"/>
          <a:pathLst>
            <a:path>
              <a:moveTo>
                <a:pt x="1170802" y="0"/>
              </a:moveTo>
              <a:lnTo>
                <a:pt x="1170802" y="189856"/>
              </a:lnTo>
              <a:lnTo>
                <a:pt x="0" y="189856"/>
              </a:lnTo>
              <a:lnTo>
                <a:pt x="0" y="27859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16CB-9B68-4127-BE15-992BA69A1EE7}">
      <dsp:nvSpPr>
        <dsp:cNvPr id="0" name=""/>
        <dsp:cNvSpPr/>
      </dsp:nvSpPr>
      <dsp:spPr>
        <a:xfrm>
          <a:off x="2781194" y="2384122"/>
          <a:ext cx="91440" cy="2785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59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3D002-9C05-4611-88DC-977CAE590BF8}">
      <dsp:nvSpPr>
        <dsp:cNvPr id="0" name=""/>
        <dsp:cNvSpPr/>
      </dsp:nvSpPr>
      <dsp:spPr>
        <a:xfrm>
          <a:off x="2241513" y="1497240"/>
          <a:ext cx="585401" cy="278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56"/>
              </a:lnTo>
              <a:lnTo>
                <a:pt x="585401" y="189856"/>
              </a:lnTo>
              <a:lnTo>
                <a:pt x="585401" y="27859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8A8B3-774B-4248-9651-7EDFE1C954A0}">
      <dsp:nvSpPr>
        <dsp:cNvPr id="0" name=""/>
        <dsp:cNvSpPr/>
      </dsp:nvSpPr>
      <dsp:spPr>
        <a:xfrm>
          <a:off x="1610392" y="2384122"/>
          <a:ext cx="91440" cy="2785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59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AF2A9-B556-4F34-9920-4011E29BCB55}">
      <dsp:nvSpPr>
        <dsp:cNvPr id="0" name=""/>
        <dsp:cNvSpPr/>
      </dsp:nvSpPr>
      <dsp:spPr>
        <a:xfrm>
          <a:off x="1656112" y="1497240"/>
          <a:ext cx="585401" cy="278597"/>
        </a:xfrm>
        <a:custGeom>
          <a:avLst/>
          <a:gdLst/>
          <a:ahLst/>
          <a:cxnLst/>
          <a:rect l="0" t="0" r="0" b="0"/>
          <a:pathLst>
            <a:path>
              <a:moveTo>
                <a:pt x="585401" y="0"/>
              </a:moveTo>
              <a:lnTo>
                <a:pt x="585401" y="189856"/>
              </a:lnTo>
              <a:lnTo>
                <a:pt x="0" y="189856"/>
              </a:lnTo>
              <a:lnTo>
                <a:pt x="0" y="27859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2637E-A937-421E-A398-FCB0E21C054C}">
      <dsp:nvSpPr>
        <dsp:cNvPr id="0" name=""/>
        <dsp:cNvSpPr/>
      </dsp:nvSpPr>
      <dsp:spPr>
        <a:xfrm>
          <a:off x="2241513" y="610357"/>
          <a:ext cx="1156701" cy="278597"/>
        </a:xfrm>
        <a:custGeom>
          <a:avLst/>
          <a:gdLst/>
          <a:ahLst/>
          <a:cxnLst/>
          <a:rect l="0" t="0" r="0" b="0"/>
          <a:pathLst>
            <a:path>
              <a:moveTo>
                <a:pt x="1156701" y="0"/>
              </a:moveTo>
              <a:lnTo>
                <a:pt x="1156701" y="189856"/>
              </a:lnTo>
              <a:lnTo>
                <a:pt x="0" y="189856"/>
              </a:lnTo>
              <a:lnTo>
                <a:pt x="0" y="27859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28E6B-B270-4D09-A587-2472973FAB86}">
      <dsp:nvSpPr>
        <dsp:cNvPr id="0" name=""/>
        <dsp:cNvSpPr/>
      </dsp:nvSpPr>
      <dsp:spPr>
        <a:xfrm>
          <a:off x="2787779" y="2072"/>
          <a:ext cx="1220870" cy="608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4D8B0-C493-45F1-9AE5-78064D7797E8}">
      <dsp:nvSpPr>
        <dsp:cNvPr id="0" name=""/>
        <dsp:cNvSpPr/>
      </dsp:nvSpPr>
      <dsp:spPr>
        <a:xfrm>
          <a:off x="2894215" y="103187"/>
          <a:ext cx="1220870" cy="608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Master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(</a:t>
          </a:r>
          <a:r>
            <a:rPr lang="zh-CN" altLang="en-US" sz="1000" kern="1200" dirty="0"/>
            <a:t>公司，应用程序组</a:t>
          </a:r>
          <a:r>
            <a:rPr lang="en-US" altLang="zh-CN" sz="1000" kern="1200" dirty="0"/>
            <a:t>)</a:t>
          </a:r>
          <a:endParaRPr lang="zh-CN" altLang="en-US" sz="1000" kern="1200" dirty="0"/>
        </a:p>
      </dsp:txBody>
      <dsp:txXfrm>
        <a:off x="2912031" y="121003"/>
        <a:ext cx="1185238" cy="572652"/>
      </dsp:txXfrm>
    </dsp:sp>
    <dsp:sp modelId="{135CB686-B045-4F74-813A-ECAD287BBDE5}">
      <dsp:nvSpPr>
        <dsp:cNvPr id="0" name=""/>
        <dsp:cNvSpPr/>
      </dsp:nvSpPr>
      <dsp:spPr>
        <a:xfrm>
          <a:off x="1653632" y="888955"/>
          <a:ext cx="1175762" cy="608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92239-479D-413D-9F0A-D89370F9F9AF}">
      <dsp:nvSpPr>
        <dsp:cNvPr id="0" name=""/>
        <dsp:cNvSpPr/>
      </dsp:nvSpPr>
      <dsp:spPr>
        <a:xfrm>
          <a:off x="1760068" y="990069"/>
          <a:ext cx="1175762" cy="608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Application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(</a:t>
          </a:r>
          <a:r>
            <a:rPr lang="zh-CN" altLang="en-US" sz="1000" kern="1200" dirty="0"/>
            <a:t>应用程序</a:t>
          </a:r>
          <a:r>
            <a:rPr lang="en-US" altLang="zh-CN" sz="1000" kern="1200" dirty="0"/>
            <a:t>, </a:t>
          </a:r>
          <a:r>
            <a:rPr lang="zh-CN" altLang="en-US" sz="1000" kern="1200" dirty="0"/>
            <a:t>模块</a:t>
          </a:r>
          <a:r>
            <a:rPr lang="en-US" altLang="zh-CN" sz="1000" kern="1200" dirty="0"/>
            <a:t>)</a:t>
          </a:r>
          <a:endParaRPr lang="zh-CN" altLang="en-US" sz="1000" kern="1200" dirty="0"/>
        </a:p>
      </dsp:txBody>
      <dsp:txXfrm>
        <a:off x="1777884" y="1007885"/>
        <a:ext cx="1140130" cy="572652"/>
      </dsp:txXfrm>
    </dsp:sp>
    <dsp:sp modelId="{49AA9573-2FA5-4089-ADE0-0B45AD01B9A0}">
      <dsp:nvSpPr>
        <dsp:cNvPr id="0" name=""/>
        <dsp:cNvSpPr/>
      </dsp:nvSpPr>
      <dsp:spPr>
        <a:xfrm>
          <a:off x="1177147" y="1775837"/>
          <a:ext cx="957928" cy="608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463BA-5FCE-4899-92EF-9F809614C6D4}">
      <dsp:nvSpPr>
        <dsp:cNvPr id="0" name=""/>
        <dsp:cNvSpPr/>
      </dsp:nvSpPr>
      <dsp:spPr>
        <a:xfrm>
          <a:off x="1283584" y="1876952"/>
          <a:ext cx="957928" cy="608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Delivery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 (</a:t>
          </a:r>
          <a:r>
            <a:rPr lang="zh-CN" altLang="en-US" sz="1000" kern="1200" dirty="0"/>
            <a:t>用户</a:t>
          </a:r>
          <a:r>
            <a:rPr lang="en-US" altLang="zh-CN" sz="1000" kern="1200" dirty="0"/>
            <a:t>)</a:t>
          </a:r>
          <a:endParaRPr lang="zh-CN" altLang="en-US" sz="1000" kern="1200" dirty="0"/>
        </a:p>
      </dsp:txBody>
      <dsp:txXfrm>
        <a:off x="1301400" y="1894768"/>
        <a:ext cx="922296" cy="572652"/>
      </dsp:txXfrm>
    </dsp:sp>
    <dsp:sp modelId="{2B26DBCF-84D5-4D1F-80B9-2DD7254F6D0F}">
      <dsp:nvSpPr>
        <dsp:cNvPr id="0" name=""/>
        <dsp:cNvSpPr/>
      </dsp:nvSpPr>
      <dsp:spPr>
        <a:xfrm>
          <a:off x="1177147" y="2662720"/>
          <a:ext cx="957928" cy="608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704F3-9359-4521-8809-F290EE68BDB9}">
      <dsp:nvSpPr>
        <dsp:cNvPr id="0" name=""/>
        <dsp:cNvSpPr/>
      </dsp:nvSpPr>
      <dsp:spPr>
        <a:xfrm>
          <a:off x="1283584" y="2763834"/>
          <a:ext cx="957928" cy="608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License set</a:t>
          </a:r>
          <a:endParaRPr lang="zh-CN" altLang="en-US" sz="1000" kern="1200" dirty="0"/>
        </a:p>
      </dsp:txBody>
      <dsp:txXfrm>
        <a:off x="1301400" y="2781650"/>
        <a:ext cx="922296" cy="572652"/>
      </dsp:txXfrm>
    </dsp:sp>
    <dsp:sp modelId="{2528D76B-566A-4778-9930-48B1C73A14F7}">
      <dsp:nvSpPr>
        <dsp:cNvPr id="0" name=""/>
        <dsp:cNvSpPr/>
      </dsp:nvSpPr>
      <dsp:spPr>
        <a:xfrm>
          <a:off x="2347949" y="1775837"/>
          <a:ext cx="957928" cy="608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C7CD6-D126-4C79-8A33-32D032BCEE03}">
      <dsp:nvSpPr>
        <dsp:cNvPr id="0" name=""/>
        <dsp:cNvSpPr/>
      </dsp:nvSpPr>
      <dsp:spPr>
        <a:xfrm>
          <a:off x="2454386" y="1876952"/>
          <a:ext cx="957928" cy="608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Delivery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(</a:t>
          </a:r>
          <a:r>
            <a:rPr lang="zh-CN" altLang="en-US" sz="1000" kern="1200" dirty="0"/>
            <a:t>用户</a:t>
          </a:r>
          <a:r>
            <a:rPr lang="en-US" altLang="zh-CN" sz="1000" kern="1200" dirty="0"/>
            <a:t>)</a:t>
          </a:r>
          <a:endParaRPr lang="zh-CN" altLang="en-US" sz="1000" kern="1200" dirty="0"/>
        </a:p>
      </dsp:txBody>
      <dsp:txXfrm>
        <a:off x="2472202" y="1894768"/>
        <a:ext cx="922296" cy="572652"/>
      </dsp:txXfrm>
    </dsp:sp>
    <dsp:sp modelId="{B41C9576-FD8E-415B-8D2C-8E94DBC939F9}">
      <dsp:nvSpPr>
        <dsp:cNvPr id="0" name=""/>
        <dsp:cNvSpPr/>
      </dsp:nvSpPr>
      <dsp:spPr>
        <a:xfrm>
          <a:off x="2347949" y="2662720"/>
          <a:ext cx="957928" cy="608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8C150-CE21-4EBE-B618-3FD92F8CBFE0}">
      <dsp:nvSpPr>
        <dsp:cNvPr id="0" name=""/>
        <dsp:cNvSpPr/>
      </dsp:nvSpPr>
      <dsp:spPr>
        <a:xfrm>
          <a:off x="2454386" y="2763834"/>
          <a:ext cx="957928" cy="608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License set</a:t>
          </a:r>
          <a:endParaRPr lang="zh-CN" altLang="en-US" sz="1000" kern="1200" dirty="0"/>
        </a:p>
      </dsp:txBody>
      <dsp:txXfrm>
        <a:off x="2472202" y="2781650"/>
        <a:ext cx="922296" cy="572652"/>
      </dsp:txXfrm>
    </dsp:sp>
    <dsp:sp modelId="{B366A9C2-79E4-4CE3-8C48-BF0D0D70C4B7}">
      <dsp:nvSpPr>
        <dsp:cNvPr id="0" name=""/>
        <dsp:cNvSpPr/>
      </dsp:nvSpPr>
      <dsp:spPr>
        <a:xfrm>
          <a:off x="1177147" y="3549602"/>
          <a:ext cx="957928" cy="608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436C5-9A10-4338-B080-CEE903B55F82}">
      <dsp:nvSpPr>
        <dsp:cNvPr id="0" name=""/>
        <dsp:cNvSpPr/>
      </dsp:nvSpPr>
      <dsp:spPr>
        <a:xfrm>
          <a:off x="1283584" y="3650717"/>
          <a:ext cx="957928" cy="608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License[0]</a:t>
          </a:r>
          <a:endParaRPr lang="zh-CN" altLang="en-US" sz="1000" kern="1200" dirty="0"/>
        </a:p>
      </dsp:txBody>
      <dsp:txXfrm>
        <a:off x="1301400" y="3668533"/>
        <a:ext cx="922296" cy="572652"/>
      </dsp:txXfrm>
    </dsp:sp>
    <dsp:sp modelId="{4BCBFA90-863B-41D3-A265-3B5E8A234024}">
      <dsp:nvSpPr>
        <dsp:cNvPr id="0" name=""/>
        <dsp:cNvSpPr/>
      </dsp:nvSpPr>
      <dsp:spPr>
        <a:xfrm>
          <a:off x="2347949" y="3549602"/>
          <a:ext cx="957928" cy="608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857D9-F94D-4964-A9DF-7CA1484B2FB3}">
      <dsp:nvSpPr>
        <dsp:cNvPr id="0" name=""/>
        <dsp:cNvSpPr/>
      </dsp:nvSpPr>
      <dsp:spPr>
        <a:xfrm>
          <a:off x="2454386" y="3650717"/>
          <a:ext cx="957928" cy="608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License[1]</a:t>
          </a:r>
          <a:endParaRPr lang="zh-CN" altLang="en-US" sz="1000" kern="1200" dirty="0"/>
        </a:p>
      </dsp:txBody>
      <dsp:txXfrm>
        <a:off x="2472202" y="3668533"/>
        <a:ext cx="922296" cy="572652"/>
      </dsp:txXfrm>
    </dsp:sp>
    <dsp:sp modelId="{E8A1704B-3111-4520-AC96-FF95EBC7FF5D}">
      <dsp:nvSpPr>
        <dsp:cNvPr id="0" name=""/>
        <dsp:cNvSpPr/>
      </dsp:nvSpPr>
      <dsp:spPr>
        <a:xfrm>
          <a:off x="3518751" y="3549602"/>
          <a:ext cx="957928" cy="608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2B8B0-8E8C-4D01-ACAD-16DDD7B8B82D}">
      <dsp:nvSpPr>
        <dsp:cNvPr id="0" name=""/>
        <dsp:cNvSpPr/>
      </dsp:nvSpPr>
      <dsp:spPr>
        <a:xfrm>
          <a:off x="3625188" y="3650717"/>
          <a:ext cx="957928" cy="608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License[2]</a:t>
          </a:r>
          <a:endParaRPr lang="zh-CN" altLang="en-US" sz="1000" kern="1200" dirty="0"/>
        </a:p>
      </dsp:txBody>
      <dsp:txXfrm>
        <a:off x="3643004" y="3668533"/>
        <a:ext cx="922296" cy="572652"/>
      </dsp:txXfrm>
    </dsp:sp>
    <dsp:sp modelId="{8FF04070-9CD8-4A0B-B0C8-425FE15AE4EF}">
      <dsp:nvSpPr>
        <dsp:cNvPr id="0" name=""/>
        <dsp:cNvSpPr/>
      </dsp:nvSpPr>
      <dsp:spPr>
        <a:xfrm>
          <a:off x="4023437" y="888955"/>
          <a:ext cx="1119359" cy="608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5779B-4568-4C3F-B94C-117FEDF174A9}">
      <dsp:nvSpPr>
        <dsp:cNvPr id="0" name=""/>
        <dsp:cNvSpPr/>
      </dsp:nvSpPr>
      <dsp:spPr>
        <a:xfrm>
          <a:off x="4129874" y="990069"/>
          <a:ext cx="1119359" cy="608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Application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(</a:t>
          </a:r>
          <a:r>
            <a:rPr lang="zh-CN" altLang="en-US" sz="1000" kern="1200" dirty="0"/>
            <a:t>应用程序</a:t>
          </a:r>
          <a:r>
            <a:rPr lang="en-US" altLang="zh-CN" sz="1000" kern="1200" dirty="0"/>
            <a:t>, </a:t>
          </a:r>
          <a:r>
            <a:rPr lang="zh-CN" altLang="en-US" sz="1000" kern="1200" dirty="0"/>
            <a:t>模块</a:t>
          </a:r>
          <a:r>
            <a:rPr lang="en-US" altLang="zh-CN" sz="1000" kern="1200" dirty="0"/>
            <a:t>)</a:t>
          </a:r>
          <a:endParaRPr lang="zh-CN" altLang="en-US" sz="1000" kern="1200" dirty="0"/>
        </a:p>
      </dsp:txBody>
      <dsp:txXfrm>
        <a:off x="4147690" y="1007885"/>
        <a:ext cx="1083727" cy="572652"/>
      </dsp:txXfrm>
    </dsp:sp>
    <dsp:sp modelId="{05DAC546-5416-46BB-AC64-931CCD776AE3}">
      <dsp:nvSpPr>
        <dsp:cNvPr id="0" name=""/>
        <dsp:cNvSpPr/>
      </dsp:nvSpPr>
      <dsp:spPr>
        <a:xfrm>
          <a:off x="3518751" y="1775837"/>
          <a:ext cx="957928" cy="608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569F7-46FC-477A-9C62-19E4D413F927}">
      <dsp:nvSpPr>
        <dsp:cNvPr id="0" name=""/>
        <dsp:cNvSpPr/>
      </dsp:nvSpPr>
      <dsp:spPr>
        <a:xfrm>
          <a:off x="3625188" y="1876952"/>
          <a:ext cx="957928" cy="608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Delivery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(</a:t>
          </a:r>
          <a:r>
            <a:rPr lang="zh-CN" altLang="en-US" sz="1000" kern="1200" dirty="0"/>
            <a:t>用户</a:t>
          </a:r>
          <a:r>
            <a:rPr lang="en-US" altLang="zh-CN" sz="1000" kern="1200" dirty="0"/>
            <a:t>)</a:t>
          </a:r>
          <a:endParaRPr lang="zh-CN" altLang="en-US" sz="1000" kern="1200" dirty="0"/>
        </a:p>
      </dsp:txBody>
      <dsp:txXfrm>
        <a:off x="3643004" y="1894768"/>
        <a:ext cx="922296" cy="572652"/>
      </dsp:txXfrm>
    </dsp:sp>
    <dsp:sp modelId="{164C6853-1D55-4C20-8856-E7D0E5113FCE}">
      <dsp:nvSpPr>
        <dsp:cNvPr id="0" name=""/>
        <dsp:cNvSpPr/>
      </dsp:nvSpPr>
      <dsp:spPr>
        <a:xfrm>
          <a:off x="3518751" y="2662720"/>
          <a:ext cx="957928" cy="608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8A29D-A91E-4D41-8D23-F535D2DD58C3}">
      <dsp:nvSpPr>
        <dsp:cNvPr id="0" name=""/>
        <dsp:cNvSpPr/>
      </dsp:nvSpPr>
      <dsp:spPr>
        <a:xfrm>
          <a:off x="3625188" y="2763834"/>
          <a:ext cx="957928" cy="608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License set</a:t>
          </a:r>
          <a:endParaRPr lang="zh-CN" altLang="en-US" sz="1000" kern="1200" dirty="0"/>
        </a:p>
      </dsp:txBody>
      <dsp:txXfrm>
        <a:off x="3643004" y="2781650"/>
        <a:ext cx="922296" cy="572652"/>
      </dsp:txXfrm>
    </dsp:sp>
    <dsp:sp modelId="{7AF7090C-99EE-4AE5-9A61-9186C4EDA712}">
      <dsp:nvSpPr>
        <dsp:cNvPr id="0" name=""/>
        <dsp:cNvSpPr/>
      </dsp:nvSpPr>
      <dsp:spPr>
        <a:xfrm>
          <a:off x="4689553" y="1775837"/>
          <a:ext cx="957928" cy="608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BB7FA-8AD3-42A5-9C70-24EF280B84AE}">
      <dsp:nvSpPr>
        <dsp:cNvPr id="0" name=""/>
        <dsp:cNvSpPr/>
      </dsp:nvSpPr>
      <dsp:spPr>
        <a:xfrm>
          <a:off x="4795990" y="1876952"/>
          <a:ext cx="957928" cy="608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Delivery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(</a:t>
          </a:r>
          <a:r>
            <a:rPr lang="zh-CN" altLang="en-US" sz="1000" kern="1200" dirty="0"/>
            <a:t>用户</a:t>
          </a:r>
          <a:r>
            <a:rPr lang="en-US" altLang="zh-CN" sz="1000" kern="1200" dirty="0"/>
            <a:t>)</a:t>
          </a:r>
          <a:endParaRPr lang="zh-CN" altLang="en-US" sz="1000" kern="1200" dirty="0"/>
        </a:p>
      </dsp:txBody>
      <dsp:txXfrm>
        <a:off x="4813806" y="1894768"/>
        <a:ext cx="922296" cy="572652"/>
      </dsp:txXfrm>
    </dsp:sp>
    <dsp:sp modelId="{660CAE40-5D8E-4C17-A962-716EC4F581BD}">
      <dsp:nvSpPr>
        <dsp:cNvPr id="0" name=""/>
        <dsp:cNvSpPr/>
      </dsp:nvSpPr>
      <dsp:spPr>
        <a:xfrm>
          <a:off x="4689553" y="2662720"/>
          <a:ext cx="957928" cy="608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F449D-9EA7-419F-B353-DBC272D4B631}">
      <dsp:nvSpPr>
        <dsp:cNvPr id="0" name=""/>
        <dsp:cNvSpPr/>
      </dsp:nvSpPr>
      <dsp:spPr>
        <a:xfrm>
          <a:off x="4795990" y="2763834"/>
          <a:ext cx="957928" cy="608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License set</a:t>
          </a:r>
          <a:endParaRPr lang="zh-CN" altLang="en-US" sz="1000" kern="1200" dirty="0"/>
        </a:p>
      </dsp:txBody>
      <dsp:txXfrm>
        <a:off x="4813806" y="2781650"/>
        <a:ext cx="922296" cy="572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19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6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4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44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32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07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282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66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9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02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80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84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322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13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4806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115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26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1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9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5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8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1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8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6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0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0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AE1E-4D7A-4CE9-8921-176556C6FD2D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1AC0C4-D056-4FC1-B627-BA3FC18E4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0949713/article/details/8051233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2545B-3E16-41A9-BA00-8253AAA63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软件认证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7B75-EF8D-4775-AF80-9B1BA648AE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37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703B0-61CE-4CBB-A8A8-BCBBB011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许可证重新绑定</a:t>
            </a:r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CBC08-EB12-4999-AC08-DD3BCE04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许可证再发行流程</a:t>
            </a:r>
            <a:endParaRPr lang="en-US" altLang="zh-CN" dirty="0"/>
          </a:p>
          <a:p>
            <a:pPr lvl="1"/>
            <a:r>
              <a:rPr lang="zh-CN" altLang="en-US" dirty="0"/>
              <a:t>用户根据附送的</a:t>
            </a:r>
            <a:r>
              <a:rPr lang="en-US" altLang="zh-CN" dirty="0"/>
              <a:t>URL</a:t>
            </a:r>
            <a:r>
              <a:rPr lang="zh-CN" altLang="en-US" dirty="0"/>
              <a:t>打开网页，选择许可证再发行</a:t>
            </a:r>
            <a:endParaRPr lang="en-US" altLang="zh-CN" dirty="0"/>
          </a:p>
          <a:p>
            <a:pPr lvl="1"/>
            <a:r>
              <a:rPr lang="zh-CN" altLang="en-US" dirty="0"/>
              <a:t>用户输入邮箱</a:t>
            </a:r>
            <a:endParaRPr lang="en-US" altLang="zh-CN" dirty="0"/>
          </a:p>
          <a:p>
            <a:pPr lvl="1"/>
            <a:r>
              <a:rPr lang="zh-CN" altLang="en-US" dirty="0"/>
              <a:t>服务器根据邮箱查找已发行的许可证</a:t>
            </a:r>
            <a:endParaRPr lang="en-US" altLang="zh-CN" dirty="0"/>
          </a:p>
          <a:p>
            <a:pPr lvl="2"/>
            <a:r>
              <a:rPr lang="zh-CN" altLang="en-US" dirty="0"/>
              <a:t>显示已注册的</a:t>
            </a:r>
            <a:r>
              <a:rPr lang="en-US" altLang="zh-CN" dirty="0"/>
              <a:t>PC</a:t>
            </a:r>
            <a:r>
              <a:rPr lang="zh-CN" altLang="en-US" dirty="0"/>
              <a:t>名称，询问是否改变</a:t>
            </a:r>
            <a:endParaRPr lang="en-US" altLang="zh-CN" dirty="0"/>
          </a:p>
          <a:p>
            <a:pPr lvl="1"/>
            <a:r>
              <a:rPr lang="zh-CN" altLang="en-US" dirty="0"/>
              <a:t>用户选择改变</a:t>
            </a:r>
            <a:r>
              <a:rPr lang="en-US" altLang="zh-CN" dirty="0"/>
              <a:t>PC</a:t>
            </a:r>
            <a:r>
              <a:rPr lang="zh-CN" altLang="en-US" dirty="0"/>
              <a:t>名称，</a:t>
            </a:r>
            <a:endParaRPr lang="en-US" altLang="zh-CN" dirty="0"/>
          </a:p>
          <a:p>
            <a:pPr lvl="2"/>
            <a:r>
              <a:rPr lang="zh-CN" altLang="en-US" dirty="0"/>
              <a:t>提示剩余修改次数。</a:t>
            </a:r>
            <a:endParaRPr lang="en-US" altLang="zh-CN" dirty="0"/>
          </a:p>
          <a:p>
            <a:pPr lvl="2"/>
            <a:r>
              <a:rPr lang="zh-CN" altLang="en-US" dirty="0"/>
              <a:t>输入新的</a:t>
            </a:r>
            <a:r>
              <a:rPr lang="en-US" altLang="zh-CN" dirty="0"/>
              <a:t>PC</a:t>
            </a:r>
            <a:r>
              <a:rPr lang="zh-CN" altLang="en-US" dirty="0"/>
              <a:t>名称，确认</a:t>
            </a:r>
            <a:endParaRPr lang="en-US" altLang="zh-CN" dirty="0"/>
          </a:p>
          <a:p>
            <a:pPr lvl="1"/>
            <a:r>
              <a:rPr lang="zh-CN" altLang="en-US" dirty="0"/>
              <a:t>服务器生成许可证字符串，发送到用户的邮箱。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38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C2045-C23E-4265-B3BC-6B321B64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1F675-A12F-4199-9F98-D88AF010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设计原则</a:t>
            </a:r>
            <a:endParaRPr lang="en-US" altLang="zh-CN" dirty="0"/>
          </a:p>
          <a:p>
            <a:pPr lvl="1"/>
            <a:r>
              <a:rPr lang="zh-CN" altLang="en-US" dirty="0"/>
              <a:t>软件认证系统基于现有的成熟的加密算法实现。</a:t>
            </a:r>
            <a:endParaRPr lang="en-US" altLang="zh-CN" dirty="0"/>
          </a:p>
          <a:p>
            <a:pPr lvl="1"/>
            <a:r>
              <a:rPr lang="zh-CN" altLang="en-US" dirty="0"/>
              <a:t>采用的加密算法认为是安全的。</a:t>
            </a:r>
            <a:endParaRPr lang="en-US" altLang="zh-CN" dirty="0"/>
          </a:p>
          <a:p>
            <a:pPr lvl="2"/>
            <a:r>
              <a:rPr lang="zh-CN" altLang="en-US" dirty="0"/>
              <a:t>用暴力法破解加密算法的成本不可接受。</a:t>
            </a:r>
            <a:endParaRPr lang="en-US" altLang="zh-CN" dirty="0"/>
          </a:p>
          <a:p>
            <a:pPr lvl="2"/>
            <a:r>
              <a:rPr lang="zh-CN" altLang="en-US" dirty="0"/>
              <a:t>随着计算能力的增长，暴力破解的成本可能减低到可接受的程度，但这不在考量范围内。</a:t>
            </a:r>
            <a:endParaRPr lang="en-US" altLang="zh-CN" dirty="0"/>
          </a:p>
          <a:p>
            <a:pPr lvl="2"/>
            <a:r>
              <a:rPr lang="zh-CN" altLang="en-US" dirty="0"/>
              <a:t>即在没有足够的明文密文对的情况下，认为无法推测密码（密钥</a:t>
            </a:r>
            <a:r>
              <a:rPr lang="en-US" altLang="zh-CN" dirty="0"/>
              <a:t>or</a:t>
            </a:r>
            <a:r>
              <a:rPr lang="zh-CN" altLang="en-US" dirty="0"/>
              <a:t>私钥）</a:t>
            </a:r>
            <a:endParaRPr lang="en-US" altLang="zh-CN" dirty="0"/>
          </a:p>
          <a:p>
            <a:pPr lvl="1"/>
            <a:r>
              <a:rPr lang="zh-CN" altLang="en-US" dirty="0"/>
              <a:t>在确保不公开密钥，私钥的情况下，即使公开数据结构和算法不会影响认证系统的安全性。</a:t>
            </a:r>
            <a:endParaRPr lang="en-US" altLang="zh-CN" dirty="0"/>
          </a:p>
          <a:p>
            <a:pPr lvl="2"/>
            <a:r>
              <a:rPr lang="zh-CN" altLang="en-US" dirty="0"/>
              <a:t>在不必要的情况下，仍不建议公开数据结构和算法。</a:t>
            </a:r>
            <a:endParaRPr lang="en-US" altLang="zh-CN" dirty="0"/>
          </a:p>
          <a:p>
            <a:pPr lvl="1"/>
            <a:r>
              <a:rPr lang="zh-CN" altLang="en-US" dirty="0"/>
              <a:t>该认证系统是一个通用的软件认证系统，可适用于不同的软件。可以对软件中的部分模块进行保护。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289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0CE1A-6D30-479A-8EE6-BC4A11FD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整体架构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599D758-13CE-460B-8D1C-5A40286CF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074267"/>
              </p:ext>
            </p:extLst>
          </p:nvPr>
        </p:nvGraphicFramePr>
        <p:xfrm>
          <a:off x="428639" y="1646729"/>
          <a:ext cx="6931067" cy="426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41F56F6-9F23-4CF6-A5CD-8FC7174657AB}"/>
              </a:ext>
            </a:extLst>
          </p:cNvPr>
          <p:cNvSpPr txBox="1"/>
          <p:nvPr/>
        </p:nvSpPr>
        <p:spPr>
          <a:xfrm>
            <a:off x="6323926" y="700086"/>
            <a:ext cx="5551135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Master</a:t>
            </a:r>
            <a:r>
              <a:rPr lang="zh-CN" altLang="en-US" sz="1100" dirty="0"/>
              <a:t>：管理公司所有或者一组应用程序的授权。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Master name: </a:t>
            </a:r>
            <a:r>
              <a:rPr lang="zh-CN" altLang="en-US" sz="1100" dirty="0"/>
              <a:t>用于识别</a:t>
            </a:r>
            <a:r>
              <a:rPr lang="en-US" altLang="zh-CN" sz="1100" dirty="0"/>
              <a:t>master</a:t>
            </a:r>
            <a:r>
              <a:rPr lang="zh-CN" altLang="en-US" sz="1100" dirty="0"/>
              <a:t>字符串，例：</a:t>
            </a:r>
            <a:r>
              <a:rPr lang="en-US" altLang="zh-CN" sz="1100" dirty="0" err="1"/>
              <a:t>com.kanenka.master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Master </a:t>
            </a:r>
            <a:r>
              <a:rPr lang="en-US" altLang="zh-CN" sz="1100" dirty="0" err="1"/>
              <a:t>uuid</a:t>
            </a:r>
            <a:r>
              <a:rPr lang="en-US" altLang="zh-CN" sz="1100" dirty="0"/>
              <a:t>: master name</a:t>
            </a:r>
            <a:r>
              <a:rPr lang="zh-CN" altLang="en-US" sz="1100" dirty="0"/>
              <a:t>的</a:t>
            </a:r>
            <a:r>
              <a:rPr lang="en-US" altLang="zh-CN" sz="1100" dirty="0"/>
              <a:t>uuid5</a:t>
            </a:r>
            <a:r>
              <a:rPr lang="zh-CN" altLang="en-US" sz="1100" dirty="0"/>
              <a:t>（要求确保</a:t>
            </a:r>
            <a:r>
              <a:rPr lang="en-US" altLang="zh-CN" sz="1100" dirty="0" err="1"/>
              <a:t>uuid</a:t>
            </a:r>
            <a:r>
              <a:rPr lang="zh-CN" altLang="en-US" sz="1100" dirty="0"/>
              <a:t>不重复）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Master id</a:t>
            </a:r>
            <a:r>
              <a:rPr lang="zh-CN" altLang="en-US" sz="1100" dirty="0"/>
              <a:t>（</a:t>
            </a:r>
            <a:r>
              <a:rPr lang="en-US" altLang="zh-CN" sz="1100" dirty="0"/>
              <a:t>32bit or 64bit</a:t>
            </a:r>
            <a:r>
              <a:rPr lang="zh-CN" altLang="en-US" sz="1100" dirty="0"/>
              <a:t>）</a:t>
            </a:r>
            <a:r>
              <a:rPr lang="en-US" altLang="zh-CN" sz="1100" dirty="0"/>
              <a:t>:</a:t>
            </a:r>
            <a:r>
              <a:rPr lang="zh-CN" altLang="en-US" sz="1100" dirty="0"/>
              <a:t> </a:t>
            </a:r>
            <a:r>
              <a:rPr lang="en-US" altLang="zh-CN" sz="1100" dirty="0"/>
              <a:t>master</a:t>
            </a:r>
            <a:r>
              <a:rPr lang="zh-CN" altLang="en-US" sz="1100" dirty="0"/>
              <a:t> </a:t>
            </a:r>
            <a:r>
              <a:rPr lang="en-US" altLang="zh-CN" sz="1100" dirty="0" err="1"/>
              <a:t>uuid</a:t>
            </a:r>
            <a:r>
              <a:rPr lang="zh-CN" altLang="en-US" sz="1100" dirty="0"/>
              <a:t>的</a:t>
            </a:r>
            <a:r>
              <a:rPr lang="en-US" altLang="zh-CN" sz="1100" dirty="0"/>
              <a:t>hash</a:t>
            </a:r>
            <a:r>
              <a:rPr lang="zh-CN" altLang="en-US" sz="1100" dirty="0"/>
              <a:t>（要求确保</a:t>
            </a:r>
            <a:r>
              <a:rPr lang="en-US" altLang="zh-CN" sz="1100" dirty="0"/>
              <a:t>id</a:t>
            </a:r>
            <a:r>
              <a:rPr lang="zh-CN" altLang="en-US" sz="1100" dirty="0"/>
              <a:t>不重复）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FF0000"/>
                </a:solidFill>
              </a:rPr>
              <a:t>Master key</a:t>
            </a:r>
            <a:r>
              <a:rPr lang="zh-CN" altLang="en-US" sz="1100" dirty="0"/>
              <a:t>（</a:t>
            </a:r>
            <a:r>
              <a:rPr lang="en-US" altLang="zh-CN" sz="1100" dirty="0"/>
              <a:t>RSA</a:t>
            </a:r>
            <a:r>
              <a:rPr lang="zh-CN" altLang="en-US" sz="1100" dirty="0"/>
              <a:t>密钥对）</a:t>
            </a:r>
            <a:r>
              <a:rPr lang="en-US" altLang="zh-CN" sz="1100" dirty="0"/>
              <a:t>: </a:t>
            </a:r>
            <a:r>
              <a:rPr lang="zh-CN" altLang="en-US" sz="1100" dirty="0"/>
              <a:t>私钥用于</a:t>
            </a:r>
            <a:r>
              <a:rPr lang="en-US" altLang="zh-CN" sz="1100" dirty="0"/>
              <a:t>License</a:t>
            </a:r>
            <a:r>
              <a:rPr lang="zh-CN" altLang="en-US" sz="1100" dirty="0"/>
              <a:t>的签名。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Application</a:t>
            </a:r>
            <a:r>
              <a:rPr lang="zh-CN" altLang="en-US" sz="1100" dirty="0"/>
              <a:t>：表示一个应用程序或者一个功能模块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Application name: </a:t>
            </a:r>
            <a:r>
              <a:rPr lang="zh-CN" altLang="en-US" sz="1100" dirty="0"/>
              <a:t>用于识别</a:t>
            </a:r>
            <a:r>
              <a:rPr lang="en-US" altLang="zh-CN" sz="1100" dirty="0"/>
              <a:t>application</a:t>
            </a:r>
            <a:r>
              <a:rPr lang="zh-CN" altLang="en-US" sz="1100" dirty="0"/>
              <a:t>的字符串，可以包含版本号等，例：</a:t>
            </a:r>
            <a:r>
              <a:rPr lang="en-US" altLang="zh-CN" sz="1100" dirty="0"/>
              <a:t>com.kanenka.renewdisk.v01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Application </a:t>
            </a:r>
            <a:r>
              <a:rPr lang="en-US" altLang="zh-CN" sz="1100" dirty="0" err="1"/>
              <a:t>uuid</a:t>
            </a:r>
            <a:r>
              <a:rPr lang="zh-CN" altLang="en-US" sz="1100" dirty="0"/>
              <a:t>：</a:t>
            </a:r>
            <a:r>
              <a:rPr lang="en-US" altLang="zh-CN" sz="1100" dirty="0"/>
              <a:t>application name</a:t>
            </a:r>
            <a:r>
              <a:rPr lang="zh-CN" altLang="en-US" sz="1100" dirty="0"/>
              <a:t>的</a:t>
            </a:r>
            <a:r>
              <a:rPr lang="en-US" altLang="zh-CN" sz="1100" dirty="0"/>
              <a:t>uuid5</a:t>
            </a:r>
            <a:r>
              <a:rPr lang="zh-CN" altLang="en-US" sz="1100" dirty="0"/>
              <a:t>（确保</a:t>
            </a:r>
            <a:r>
              <a:rPr lang="en-US" altLang="zh-CN" sz="1100" dirty="0" err="1"/>
              <a:t>uuid</a:t>
            </a:r>
            <a:r>
              <a:rPr lang="zh-CN" altLang="en-US" sz="1100" dirty="0"/>
              <a:t>不重复）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Application id</a:t>
            </a:r>
            <a:r>
              <a:rPr lang="zh-CN" altLang="en-US" sz="1100" dirty="0"/>
              <a:t>（</a:t>
            </a:r>
            <a:r>
              <a:rPr lang="en-US" altLang="zh-CN" sz="1100" dirty="0"/>
              <a:t>32bit or 64bit</a:t>
            </a:r>
            <a:r>
              <a:rPr lang="zh-CN" altLang="en-US" sz="1100" dirty="0"/>
              <a:t>）</a:t>
            </a:r>
            <a:r>
              <a:rPr lang="en-US" altLang="zh-CN" sz="1100" dirty="0"/>
              <a:t>:application </a:t>
            </a:r>
            <a:r>
              <a:rPr lang="en-US" altLang="zh-CN" sz="1100" dirty="0" err="1"/>
              <a:t>uuid</a:t>
            </a:r>
            <a:r>
              <a:rPr lang="zh-CN" altLang="en-US" sz="1100" dirty="0"/>
              <a:t>的</a:t>
            </a:r>
            <a:r>
              <a:rPr lang="en-US" altLang="zh-CN" sz="1100" dirty="0"/>
              <a:t>hash</a:t>
            </a:r>
            <a:r>
              <a:rPr lang="zh-CN" altLang="en-US" sz="1100" dirty="0"/>
              <a:t>（确保</a:t>
            </a:r>
            <a:r>
              <a:rPr lang="en-US" altLang="zh-CN" sz="1100" dirty="0"/>
              <a:t>id</a:t>
            </a:r>
            <a:r>
              <a:rPr lang="zh-CN" altLang="en-US" sz="1100" dirty="0"/>
              <a:t>不重复）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FF0000"/>
                </a:solidFill>
              </a:rPr>
              <a:t>Application Key</a:t>
            </a:r>
            <a:r>
              <a:rPr lang="zh-CN" altLang="en-US" sz="1100" dirty="0"/>
              <a:t>（</a:t>
            </a:r>
            <a:r>
              <a:rPr lang="en-US" altLang="zh-CN" sz="1100" dirty="0"/>
              <a:t>RSA</a:t>
            </a:r>
            <a:r>
              <a:rPr lang="zh-CN" altLang="en-US" sz="1100" dirty="0"/>
              <a:t>密钥对）：私钥用于软件二进制文件的签名。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rgbClr val="FF0000"/>
                </a:solidFill>
              </a:rPr>
              <a:t>Delivery Password</a:t>
            </a:r>
            <a:r>
              <a:rPr lang="zh-CN" altLang="en-US" sz="1100" dirty="0"/>
              <a:t>（</a:t>
            </a:r>
            <a:r>
              <a:rPr lang="en-US" altLang="zh-CN" sz="1100" dirty="0"/>
              <a:t>AES</a:t>
            </a:r>
            <a:r>
              <a:rPr lang="zh-CN" altLang="en-US" sz="1100" dirty="0"/>
              <a:t>密钥）：用于</a:t>
            </a:r>
            <a:r>
              <a:rPr lang="en-US" altLang="zh-CN" sz="1100" dirty="0"/>
              <a:t>Delivery Key</a:t>
            </a:r>
            <a:r>
              <a:rPr lang="zh-CN" altLang="en-US" sz="1100" dirty="0"/>
              <a:t>的加密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Delivery</a:t>
            </a:r>
            <a:r>
              <a:rPr lang="zh-CN" altLang="en-US" sz="1100" dirty="0"/>
              <a:t>：代表软件的发行。</a:t>
            </a:r>
            <a:r>
              <a:rPr lang="en-US" altLang="zh-CN" sz="1100" dirty="0"/>
              <a:t>master</a:t>
            </a:r>
            <a:r>
              <a:rPr lang="zh-CN" altLang="en-US" sz="1100" dirty="0"/>
              <a:t>向软件的购买者发行</a:t>
            </a:r>
            <a:r>
              <a:rPr lang="en-US" altLang="zh-CN" sz="1100" dirty="0"/>
              <a:t>delivery</a:t>
            </a:r>
            <a:r>
              <a:rPr lang="zh-CN" altLang="en-US" sz="1100" dirty="0"/>
              <a:t>。用户通过</a:t>
            </a:r>
            <a:r>
              <a:rPr lang="en-US" altLang="zh-CN" sz="1100" dirty="0"/>
              <a:t>delivery</a:t>
            </a:r>
            <a:r>
              <a:rPr lang="zh-CN" altLang="en-US" sz="1100" dirty="0"/>
              <a:t>向</a:t>
            </a:r>
            <a:r>
              <a:rPr lang="en-US" altLang="zh-CN" sz="1100" dirty="0"/>
              <a:t>master</a:t>
            </a:r>
            <a:r>
              <a:rPr lang="zh-CN" altLang="en-US" sz="1100" dirty="0"/>
              <a:t>注册并获取软件的使用许可</a:t>
            </a:r>
            <a:r>
              <a:rPr lang="en-US" altLang="zh-CN" sz="1100" dirty="0"/>
              <a:t>(license)</a:t>
            </a:r>
            <a:r>
              <a:rPr lang="zh-CN" altLang="en-US" sz="1100" dirty="0"/>
              <a:t>。每个用户的</a:t>
            </a:r>
            <a:r>
              <a:rPr lang="en-US" altLang="zh-CN" sz="1100" dirty="0"/>
              <a:t>delivery</a:t>
            </a:r>
            <a:r>
              <a:rPr lang="zh-CN" altLang="en-US" sz="1100" dirty="0"/>
              <a:t>都是唯一的。</a:t>
            </a:r>
            <a:r>
              <a:rPr lang="en-US" altLang="zh-CN" sz="1100" dirty="0"/>
              <a:t>Delivery</a:t>
            </a:r>
            <a:r>
              <a:rPr lang="zh-CN" altLang="en-US" sz="1100" dirty="0"/>
              <a:t>包含以下信息：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Application id</a:t>
            </a:r>
            <a:r>
              <a:rPr lang="zh-CN" altLang="en-US" sz="1100" dirty="0"/>
              <a:t>：许可软件的</a:t>
            </a:r>
            <a:r>
              <a:rPr lang="en-US" altLang="zh-CN" sz="1100" dirty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Serial number</a:t>
            </a:r>
            <a:r>
              <a:rPr lang="zh-CN" altLang="en-US" sz="1100" dirty="0"/>
              <a:t>：软件许可的序列号（</a:t>
            </a:r>
            <a:r>
              <a:rPr lang="en-US" altLang="zh-CN" sz="1100" dirty="0"/>
              <a:t>1</a:t>
            </a:r>
            <a:r>
              <a:rPr lang="zh-CN" altLang="en-US" sz="1100" dirty="0"/>
              <a:t>开始的整数，最大</a:t>
            </a:r>
            <a:r>
              <a:rPr lang="en-US" altLang="zh-CN" sz="1100" dirty="0"/>
              <a:t>32</a:t>
            </a:r>
            <a:r>
              <a:rPr lang="zh-CN" altLang="en-US" sz="1100" dirty="0"/>
              <a:t>位）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FF0000"/>
                </a:solidFill>
              </a:rPr>
              <a:t>随机数</a:t>
            </a:r>
            <a:r>
              <a:rPr lang="zh-CN" altLang="en-US" sz="1100" dirty="0"/>
              <a:t>：用于隐藏明文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CRC</a:t>
            </a:r>
            <a:r>
              <a:rPr lang="zh-CN" altLang="en-US" sz="1100" dirty="0"/>
              <a:t>：校验码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Delivery Key</a:t>
            </a:r>
            <a:r>
              <a:rPr lang="zh-CN" altLang="en-US" sz="1100" dirty="0"/>
              <a:t>：</a:t>
            </a:r>
            <a:r>
              <a:rPr lang="en-US" altLang="zh-CN" sz="1100" dirty="0"/>
              <a:t>Delivery</a:t>
            </a:r>
            <a:r>
              <a:rPr lang="zh-CN" altLang="en-US" sz="1100" dirty="0"/>
              <a:t>经过</a:t>
            </a:r>
            <a:r>
              <a:rPr lang="en-US" altLang="zh-CN" sz="1100" dirty="0"/>
              <a:t>AES</a:t>
            </a:r>
            <a:r>
              <a:rPr lang="zh-CN" altLang="en-US" sz="1100" dirty="0"/>
              <a:t>加密后发行给客户代码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License set</a:t>
            </a:r>
            <a:r>
              <a:rPr lang="zh-CN" altLang="en-US" sz="1100" dirty="0"/>
              <a:t>：包含一组</a:t>
            </a:r>
            <a:r>
              <a:rPr lang="en-US" altLang="zh-CN" sz="1100" dirty="0"/>
              <a:t>License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License</a:t>
            </a:r>
            <a:r>
              <a:rPr lang="zh-CN" altLang="en-US" sz="1100" dirty="0"/>
              <a:t>：软件的使用许可。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Application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绑定的系统信息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授权日期，许可期限</a:t>
            </a: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r>
              <a:rPr lang="en-US" altLang="zh-CN" sz="1100" dirty="0"/>
              <a:t>	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156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EF261-9611-4FAC-B7A2-E4C01200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使用场景及流程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44707-B9B6-4679-A859-39AC57C9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9344"/>
            <a:ext cx="5565073" cy="501091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角色：</a:t>
            </a:r>
            <a:endParaRPr lang="en-US" altLang="zh-CN" dirty="0"/>
          </a:p>
          <a:p>
            <a:pPr lvl="1"/>
            <a:r>
              <a:rPr lang="en-US" altLang="zh-CN" dirty="0"/>
              <a:t>Master: </a:t>
            </a:r>
            <a:r>
              <a:rPr lang="zh-CN" altLang="en-US" dirty="0"/>
              <a:t>软件认证服务的提供者和管理者</a:t>
            </a:r>
            <a:endParaRPr lang="en-US" altLang="zh-CN" dirty="0"/>
          </a:p>
          <a:p>
            <a:pPr lvl="1"/>
            <a:r>
              <a:rPr lang="zh-CN" altLang="en-US" dirty="0"/>
              <a:t>软件发行者：将软件的许可出售给最终用户</a:t>
            </a:r>
            <a:endParaRPr lang="en-US" altLang="zh-CN" dirty="0"/>
          </a:p>
          <a:p>
            <a:pPr lvl="1"/>
            <a:r>
              <a:rPr lang="zh-CN" altLang="en-US" dirty="0"/>
              <a:t>用户：软件的使用者</a:t>
            </a:r>
            <a:endParaRPr lang="en-US" altLang="zh-CN" dirty="0"/>
          </a:p>
          <a:p>
            <a:pPr lvl="1"/>
            <a:r>
              <a:rPr lang="zh-CN" altLang="en-US" dirty="0"/>
              <a:t>软件：受保护的，需要被授权的软件</a:t>
            </a:r>
            <a:endParaRPr lang="en-US" altLang="zh-CN" dirty="0"/>
          </a:p>
          <a:p>
            <a:r>
              <a:rPr lang="zh-CN" altLang="en-US" dirty="0"/>
              <a:t>软件发行：</a:t>
            </a:r>
            <a:endParaRPr lang="en-US" altLang="zh-CN" dirty="0"/>
          </a:p>
          <a:p>
            <a:pPr lvl="1"/>
            <a:r>
              <a:rPr lang="zh-CN" altLang="en-US" dirty="0"/>
              <a:t>软件发行者向</a:t>
            </a:r>
            <a:r>
              <a:rPr lang="en-US" altLang="zh-CN" dirty="0"/>
              <a:t>master</a:t>
            </a:r>
            <a:r>
              <a:rPr lang="zh-CN" altLang="en-US" dirty="0"/>
              <a:t>注册一组软件序列号</a:t>
            </a:r>
          </a:p>
          <a:p>
            <a:pPr lvl="1"/>
            <a:r>
              <a:rPr lang="en-US" altLang="zh-CN" dirty="0"/>
              <a:t>Master</a:t>
            </a:r>
            <a:r>
              <a:rPr lang="zh-CN" altLang="en-US" dirty="0"/>
              <a:t>根据序列号向发行者提供</a:t>
            </a:r>
            <a:r>
              <a:rPr lang="en-US" altLang="zh-CN" dirty="0"/>
              <a:t>Delivery key</a:t>
            </a:r>
          </a:p>
          <a:p>
            <a:pPr lvl="1"/>
            <a:r>
              <a:rPr lang="zh-CN" altLang="en-US" dirty="0"/>
              <a:t>发行者把</a:t>
            </a:r>
            <a:r>
              <a:rPr lang="en-US" altLang="zh-CN" dirty="0"/>
              <a:t>delivery key</a:t>
            </a:r>
            <a:r>
              <a:rPr lang="zh-CN" altLang="en-US" dirty="0"/>
              <a:t>和序列号发给用户</a:t>
            </a:r>
            <a:endParaRPr lang="en-US" altLang="zh-CN" dirty="0"/>
          </a:p>
          <a:p>
            <a:r>
              <a:rPr lang="zh-CN" altLang="en-US" dirty="0"/>
              <a:t>用户注册：</a:t>
            </a:r>
            <a:endParaRPr lang="en-US" altLang="zh-CN" dirty="0"/>
          </a:p>
          <a:p>
            <a:pPr lvl="1"/>
            <a:r>
              <a:rPr lang="zh-CN" altLang="en-US" dirty="0"/>
              <a:t>用户把</a:t>
            </a:r>
            <a:r>
              <a:rPr lang="en-US" altLang="zh-CN" dirty="0"/>
              <a:t>delivery key</a:t>
            </a:r>
            <a:r>
              <a:rPr lang="zh-CN" altLang="en-US" dirty="0"/>
              <a:t>发送给</a:t>
            </a:r>
            <a:r>
              <a:rPr lang="en-US" altLang="zh-CN" dirty="0"/>
              <a:t>master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Master</a:t>
            </a:r>
            <a:r>
              <a:rPr lang="zh-CN" altLang="en-US" dirty="0"/>
              <a:t>验证</a:t>
            </a:r>
            <a:r>
              <a:rPr lang="en-US" altLang="zh-CN" dirty="0"/>
              <a:t>delivery key</a:t>
            </a:r>
            <a:r>
              <a:rPr lang="zh-CN" altLang="en-US" dirty="0"/>
              <a:t>的有效性后，记录注册信息，并且向用户发放软件许可。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delivery key</a:t>
            </a:r>
            <a:r>
              <a:rPr lang="zh-CN" altLang="en-US" dirty="0"/>
              <a:t>只能注册一次。</a:t>
            </a:r>
            <a:endParaRPr lang="en-US" altLang="zh-CN" dirty="0"/>
          </a:p>
          <a:p>
            <a:r>
              <a:rPr lang="zh-CN" altLang="en-US" dirty="0"/>
              <a:t>软件许可：</a:t>
            </a:r>
            <a:endParaRPr lang="en-US" altLang="zh-CN" dirty="0"/>
          </a:p>
          <a:p>
            <a:pPr lvl="1"/>
            <a:r>
              <a:rPr lang="zh-CN" altLang="en-US" dirty="0"/>
              <a:t>用于将软件许可注入使用的软件。</a:t>
            </a:r>
            <a:endParaRPr lang="en-US" altLang="zh-CN" dirty="0"/>
          </a:p>
          <a:p>
            <a:pPr lvl="1"/>
            <a:r>
              <a:rPr lang="zh-CN" altLang="en-US" dirty="0"/>
              <a:t>软件验证许可的有效性，是软件可用。</a:t>
            </a:r>
            <a:endParaRPr lang="en-US" altLang="zh-CN" dirty="0"/>
          </a:p>
          <a:p>
            <a:r>
              <a:rPr lang="zh-CN" altLang="en-US" dirty="0"/>
              <a:t>重新获取许可：</a:t>
            </a:r>
            <a:endParaRPr lang="en-US" altLang="zh-CN" dirty="0"/>
          </a:p>
          <a:p>
            <a:pPr lvl="1"/>
            <a:r>
              <a:rPr lang="zh-CN" altLang="en-US" dirty="0"/>
              <a:t>如果用户遗失软件许可，可以根据</a:t>
            </a:r>
            <a:r>
              <a:rPr lang="en-US" altLang="zh-CN" dirty="0"/>
              <a:t>delivery key</a:t>
            </a:r>
            <a:r>
              <a:rPr lang="zh-CN" altLang="en-US" dirty="0"/>
              <a:t>和序列号要求</a:t>
            </a:r>
            <a:r>
              <a:rPr lang="en-US" altLang="zh-CN" dirty="0"/>
              <a:t>master</a:t>
            </a:r>
            <a:r>
              <a:rPr lang="zh-CN" altLang="en-US" dirty="0"/>
              <a:t>重新发行软件许可。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11ED59-35AB-40EE-BE75-BE667DF75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897" y="1279400"/>
            <a:ext cx="5565073" cy="39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0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D5BBB-C1C7-4559-89DD-CE43E3A3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2B599-08F4-4D3E-A98B-B5D69300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9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E48B0-CA8B-443F-A5DA-FA373733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17E43-C9E3-48A7-BFF3-A33D9DE1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4DB9DB-2A68-44F6-9CFD-9B6BAF7B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85" y="1606269"/>
            <a:ext cx="10498111" cy="430495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3DF2D6-775A-420D-A51B-266A6EFF6941}"/>
              </a:ext>
            </a:extLst>
          </p:cNvPr>
          <p:cNvSpPr/>
          <p:nvPr/>
        </p:nvSpPr>
        <p:spPr>
          <a:xfrm>
            <a:off x="1145023" y="1480842"/>
            <a:ext cx="6651653" cy="4365654"/>
          </a:xfrm>
          <a:prstGeom prst="roundRect">
            <a:avLst>
              <a:gd name="adj" fmla="val 4678"/>
            </a:avLst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EDBABBC-3FDC-408F-BFDF-1C9DCCE3EB10}"/>
              </a:ext>
            </a:extLst>
          </p:cNvPr>
          <p:cNvSpPr/>
          <p:nvPr/>
        </p:nvSpPr>
        <p:spPr>
          <a:xfrm>
            <a:off x="7796677" y="1480842"/>
            <a:ext cx="1408014" cy="4082432"/>
          </a:xfrm>
          <a:prstGeom prst="roundRect">
            <a:avLst>
              <a:gd name="adj" fmla="val 4678"/>
            </a:avLst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53C974E-544C-466C-9D87-C6EF49CC2A48}"/>
              </a:ext>
            </a:extLst>
          </p:cNvPr>
          <p:cNvSpPr/>
          <p:nvPr/>
        </p:nvSpPr>
        <p:spPr>
          <a:xfrm>
            <a:off x="9204690" y="1480841"/>
            <a:ext cx="2380405" cy="4337331"/>
          </a:xfrm>
          <a:prstGeom prst="roundRect">
            <a:avLst>
              <a:gd name="adj" fmla="val 4678"/>
            </a:avLst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D975E8-B716-40B4-BC23-2609B04A353E}"/>
              </a:ext>
            </a:extLst>
          </p:cNvPr>
          <p:cNvSpPr txBox="1"/>
          <p:nvPr/>
        </p:nvSpPr>
        <p:spPr>
          <a:xfrm>
            <a:off x="1181198" y="544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9FC3F0-65A3-4D74-B8FE-455794871D4B}"/>
              </a:ext>
            </a:extLst>
          </p:cNvPr>
          <p:cNvSpPr txBox="1"/>
          <p:nvPr/>
        </p:nvSpPr>
        <p:spPr>
          <a:xfrm>
            <a:off x="7854714" y="1535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9B8239-3D9C-4618-8068-46920DEC6794}"/>
              </a:ext>
            </a:extLst>
          </p:cNvPr>
          <p:cNvSpPr txBox="1"/>
          <p:nvPr/>
        </p:nvSpPr>
        <p:spPr>
          <a:xfrm>
            <a:off x="9302616" y="15821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应用程序</a:t>
            </a:r>
          </a:p>
        </p:txBody>
      </p:sp>
    </p:spTree>
    <p:extLst>
      <p:ext uri="{BB962C8B-B14F-4D97-AF65-F5344CB8AC3E}">
        <p14:creationId xmlns:p14="http://schemas.microsoft.com/office/powerpoint/2010/main" val="25709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703B0-61CE-4CBB-A8A8-BCBBB011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许可证发行功能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CBC08-EB12-4999-AC08-DD3BCE04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，根据软件序列号</a:t>
            </a:r>
            <a:r>
              <a:rPr lang="en-US" altLang="zh-CN" dirty="0"/>
              <a:t>(Delivery Key</a:t>
            </a:r>
            <a:r>
              <a:rPr lang="zh-CN" altLang="en-US" dirty="0"/>
              <a:t>，随软件发售</a:t>
            </a:r>
            <a:r>
              <a:rPr lang="en-US" altLang="zh-CN" dirty="0"/>
              <a:t>)</a:t>
            </a:r>
            <a:r>
              <a:rPr lang="zh-CN" altLang="en-US" dirty="0"/>
              <a:t>，给新用户发行许可证。给新用户发行许可证是需要绑定用户邮箱</a:t>
            </a:r>
            <a:r>
              <a:rPr lang="zh-CN" altLang="en-US" dirty="0">
                <a:solidFill>
                  <a:schemeClr val="accent2"/>
                </a:solidFill>
              </a:rPr>
              <a:t>和</a:t>
            </a:r>
            <a:r>
              <a:rPr lang="en-US" altLang="zh-CN" dirty="0">
                <a:solidFill>
                  <a:schemeClr val="accent2"/>
                </a:solidFill>
              </a:rPr>
              <a:t>PC</a:t>
            </a:r>
            <a:r>
              <a:rPr lang="zh-CN" altLang="en-US" dirty="0">
                <a:solidFill>
                  <a:schemeClr val="accent2"/>
                </a:solidFill>
              </a:rPr>
              <a:t>名称（</a:t>
            </a:r>
            <a:r>
              <a:rPr lang="en-US" altLang="zh-CN" dirty="0">
                <a:solidFill>
                  <a:schemeClr val="accent2"/>
                </a:solidFill>
              </a:rPr>
              <a:t>TBD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，已经授权用户，根据邮箱和</a:t>
            </a:r>
            <a:r>
              <a:rPr lang="en-US" altLang="zh-CN" dirty="0"/>
              <a:t>PC</a:t>
            </a:r>
            <a:r>
              <a:rPr lang="zh-CN" altLang="en-US" dirty="0"/>
              <a:t>名称，可以重新发行许可证，次数不限。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，已经授权用户，根据邮箱可以变更</a:t>
            </a:r>
            <a:r>
              <a:rPr lang="en-US" altLang="zh-CN" dirty="0"/>
              <a:t>PC</a:t>
            </a:r>
            <a:r>
              <a:rPr lang="zh-CN" altLang="en-US" dirty="0"/>
              <a:t>名称，次数限制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zh-CN" altLang="en-US" dirty="0">
                <a:solidFill>
                  <a:schemeClr val="accent2"/>
                </a:solidFill>
              </a:rPr>
              <a:t>次（</a:t>
            </a:r>
            <a:r>
              <a:rPr lang="en-US" altLang="zh-CN" dirty="0">
                <a:solidFill>
                  <a:schemeClr val="accent2"/>
                </a:solidFill>
              </a:rPr>
              <a:t>TBD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用户根据</a:t>
            </a:r>
            <a:r>
              <a:rPr lang="en-US" altLang="zh-CN" dirty="0">
                <a:solidFill>
                  <a:schemeClr val="accent2"/>
                </a:solidFill>
              </a:rPr>
              <a:t>Delivery Key</a:t>
            </a:r>
            <a:r>
              <a:rPr lang="zh-CN" altLang="en-US" dirty="0">
                <a:solidFill>
                  <a:schemeClr val="accent2"/>
                </a:solidFill>
              </a:rPr>
              <a:t>和验证码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随序列码发售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zh-CN" altLang="en-US" dirty="0">
                <a:solidFill>
                  <a:schemeClr val="accent2"/>
                </a:solidFill>
              </a:rPr>
              <a:t>，用户可以更改绑定邮箱以及</a:t>
            </a:r>
            <a:r>
              <a:rPr lang="en-US" altLang="zh-CN" dirty="0">
                <a:solidFill>
                  <a:schemeClr val="accent2"/>
                </a:solidFill>
              </a:rPr>
              <a:t>PC</a:t>
            </a:r>
            <a:r>
              <a:rPr lang="zh-CN" altLang="en-US" dirty="0">
                <a:solidFill>
                  <a:schemeClr val="accent2"/>
                </a:solidFill>
              </a:rPr>
              <a:t>名称，次数限制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zh-CN" altLang="en-US" dirty="0">
                <a:solidFill>
                  <a:schemeClr val="accent2"/>
                </a:solidFill>
              </a:rPr>
              <a:t>次（</a:t>
            </a:r>
            <a:r>
              <a:rPr lang="en-US" altLang="zh-CN" dirty="0">
                <a:solidFill>
                  <a:schemeClr val="accent2"/>
                </a:solidFill>
              </a:rPr>
              <a:t>TBD</a:t>
            </a:r>
            <a:r>
              <a:rPr lang="zh-CN" altLang="en-US" dirty="0">
                <a:solidFill>
                  <a:schemeClr val="accent2"/>
                </a:solidFill>
              </a:rPr>
              <a:t>）。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endParaRPr lang="zh-CN" altLang="en-US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90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703B0-61CE-4CBB-A8A8-BCBBB011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新用户获取许可证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CBC08-EB12-4999-AC08-DD3BCE04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565" y="2133600"/>
            <a:ext cx="5025393" cy="436025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用户获取许可的流程</a:t>
            </a:r>
            <a:endParaRPr lang="en-US" altLang="zh-CN" dirty="0"/>
          </a:p>
          <a:p>
            <a:pPr lvl="1"/>
            <a:r>
              <a:rPr lang="zh-CN" altLang="en-US" dirty="0"/>
              <a:t>购买硬件或者软件时，附送软件序列号（</a:t>
            </a:r>
            <a:r>
              <a:rPr lang="en-US" altLang="zh-CN" dirty="0"/>
              <a:t>Delivery Key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用户根据附送的</a:t>
            </a:r>
            <a:r>
              <a:rPr lang="en-US" altLang="zh-CN" dirty="0"/>
              <a:t>URL</a:t>
            </a:r>
            <a:r>
              <a:rPr lang="zh-CN" altLang="en-US" dirty="0"/>
              <a:t>打开网页，选择新授权 </a:t>
            </a:r>
            <a:r>
              <a:rPr lang="en-US" altLang="zh-CN" dirty="0"/>
              <a:t>(Fig. 2)</a:t>
            </a:r>
          </a:p>
          <a:p>
            <a:pPr lvl="1"/>
            <a:r>
              <a:rPr lang="zh-CN" altLang="en-US" dirty="0"/>
              <a:t>验证邮箱地址。</a:t>
            </a:r>
            <a:r>
              <a:rPr lang="en-US" altLang="zh-CN" dirty="0"/>
              <a:t>(Fig. 3)</a:t>
            </a:r>
          </a:p>
          <a:p>
            <a:pPr lvl="2"/>
            <a:r>
              <a:rPr lang="zh-CN" altLang="en-US" dirty="0"/>
              <a:t>用户输入邮箱地址。</a:t>
            </a:r>
            <a:endParaRPr lang="en-US" altLang="zh-CN" dirty="0"/>
          </a:p>
          <a:p>
            <a:pPr lvl="2"/>
            <a:r>
              <a:rPr lang="zh-CN" altLang="en-US" dirty="0"/>
              <a:t>服务器发送验证链接。</a:t>
            </a:r>
            <a:endParaRPr lang="en-US" altLang="zh-CN" dirty="0"/>
          </a:p>
          <a:p>
            <a:pPr lvl="1"/>
            <a:r>
              <a:rPr lang="zh-CN" altLang="en-US" dirty="0"/>
              <a:t>用户点击验证链接，打开授权。</a:t>
            </a:r>
            <a:endParaRPr lang="en-US" altLang="zh-CN" dirty="0"/>
          </a:p>
          <a:p>
            <a:pPr lvl="1"/>
            <a:r>
              <a:rPr lang="zh-CN" altLang="en-US" dirty="0"/>
              <a:t>输入以下信息，获取软件许可。</a:t>
            </a:r>
            <a:r>
              <a:rPr lang="en-US" altLang="zh-CN" dirty="0"/>
              <a:t>(Fig. </a:t>
            </a:r>
            <a:r>
              <a:rPr lang="en-US" altLang="zh-CN"/>
              <a:t>4)</a:t>
            </a:r>
            <a:endParaRPr lang="en-US" altLang="zh-CN" dirty="0"/>
          </a:p>
          <a:p>
            <a:pPr lvl="2"/>
            <a:r>
              <a:rPr lang="zh-CN" altLang="en-US" dirty="0"/>
              <a:t>序列号</a:t>
            </a:r>
            <a:r>
              <a:rPr lang="en-US" altLang="zh-CN" dirty="0"/>
              <a:t>(Delivery Key)</a:t>
            </a:r>
          </a:p>
          <a:p>
            <a:pPr lvl="2"/>
            <a:r>
              <a:rPr lang="zh-CN" altLang="en-US" dirty="0">
                <a:solidFill>
                  <a:schemeClr val="accent2"/>
                </a:solidFill>
              </a:rPr>
              <a:t>用户</a:t>
            </a:r>
            <a:r>
              <a:rPr lang="en-US" altLang="zh-CN" dirty="0">
                <a:solidFill>
                  <a:schemeClr val="accent2"/>
                </a:solidFill>
              </a:rPr>
              <a:t>PC</a:t>
            </a:r>
            <a:r>
              <a:rPr lang="zh-CN" altLang="en-US" dirty="0">
                <a:solidFill>
                  <a:schemeClr val="accent2"/>
                </a:solidFill>
              </a:rPr>
              <a:t>名称（</a:t>
            </a:r>
            <a:r>
              <a:rPr lang="en-US" altLang="zh-CN" dirty="0">
                <a:solidFill>
                  <a:schemeClr val="accent2"/>
                </a:solidFill>
              </a:rPr>
              <a:t>TBD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服务器端检查序列号未被注册，绑定用户邮箱和</a:t>
            </a:r>
            <a:r>
              <a:rPr lang="en-US" altLang="zh-CN" dirty="0"/>
              <a:t>PC</a:t>
            </a:r>
            <a:r>
              <a:rPr lang="zh-CN" altLang="en-US" dirty="0"/>
              <a:t>名称。</a:t>
            </a:r>
            <a:endParaRPr lang="en-US" altLang="zh-CN" dirty="0"/>
          </a:p>
          <a:p>
            <a:pPr lvl="1"/>
            <a:r>
              <a:rPr lang="zh-CN" altLang="en-US" dirty="0"/>
              <a:t>服务器生成许可证字符串，发送到用户的邮箱。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914400" lvl="2" indent="0">
              <a:buNone/>
            </a:pP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EB99B48-83A6-4B2C-8513-5D16F75379CA}"/>
              </a:ext>
            </a:extLst>
          </p:cNvPr>
          <p:cNvGrpSpPr/>
          <p:nvPr/>
        </p:nvGrpSpPr>
        <p:grpSpPr>
          <a:xfrm>
            <a:off x="6318341" y="1905000"/>
            <a:ext cx="2722970" cy="1844984"/>
            <a:chOff x="6728527" y="497660"/>
            <a:chExt cx="2722970" cy="184498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771EA7-C500-4AE1-9617-3B32FB92E18E}"/>
                </a:ext>
              </a:extLst>
            </p:cNvPr>
            <p:cNvSpPr/>
            <p:nvPr/>
          </p:nvSpPr>
          <p:spPr>
            <a:xfrm>
              <a:off x="6728527" y="497660"/>
              <a:ext cx="2722970" cy="18449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80E737C-5178-481E-BF0F-617903FB323B}"/>
                </a:ext>
              </a:extLst>
            </p:cNvPr>
            <p:cNvSpPr txBox="1"/>
            <p:nvPr/>
          </p:nvSpPr>
          <p:spPr>
            <a:xfrm>
              <a:off x="6801355" y="517890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软件序列号卡片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28DEB21-499E-444F-B077-199830398A57}"/>
                </a:ext>
              </a:extLst>
            </p:cNvPr>
            <p:cNvSpPr txBox="1"/>
            <p:nvPr/>
          </p:nvSpPr>
          <p:spPr>
            <a:xfrm>
              <a:off x="6801355" y="1110666"/>
              <a:ext cx="1999265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Delivery key: </a:t>
              </a:r>
              <a:r>
                <a:rPr lang="en-US" altLang="zh-CN" sz="1200" dirty="0" err="1"/>
                <a:t>xxxx</a:t>
              </a:r>
              <a:r>
                <a:rPr lang="en-US" altLang="zh-CN" sz="1200" dirty="0"/>
                <a:t>-</a:t>
              </a:r>
              <a:r>
                <a:rPr lang="en-US" altLang="zh-CN" sz="1200" dirty="0" err="1"/>
                <a:t>xxxx</a:t>
              </a:r>
              <a:r>
                <a:rPr lang="en-US" altLang="zh-CN" sz="1200" dirty="0"/>
                <a:t>-xx</a:t>
              </a:r>
              <a:endParaRPr lang="zh-CN" altLang="en-US" sz="12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31968F-4285-4367-8818-802547793EDC}"/>
                </a:ext>
              </a:extLst>
            </p:cNvPr>
            <p:cNvSpPr txBox="1"/>
            <p:nvPr/>
          </p:nvSpPr>
          <p:spPr>
            <a:xfrm>
              <a:off x="6801355" y="1483376"/>
              <a:ext cx="1027845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验证码</a:t>
              </a:r>
              <a:r>
                <a:rPr lang="en-US" altLang="zh-CN" sz="1200" dirty="0"/>
                <a:t>: </a:t>
              </a:r>
              <a:r>
                <a:rPr lang="en-US" altLang="zh-CN" sz="1200" dirty="0" err="1"/>
                <a:t>xxxx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4DE4D53-BCC9-4912-ABD3-85F7E7F1996F}"/>
                </a:ext>
              </a:extLst>
            </p:cNvPr>
            <p:cNvSpPr txBox="1"/>
            <p:nvPr/>
          </p:nvSpPr>
          <p:spPr>
            <a:xfrm>
              <a:off x="6801355" y="1865412"/>
              <a:ext cx="18421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URL: http://xxx.com/xx</a:t>
              </a:r>
              <a:endParaRPr lang="zh-CN" altLang="en-US" sz="1200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E0CABD6-D6FF-401C-9F18-AE9599022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878195" y="1665494"/>
              <a:ext cx="468106" cy="468106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CDF5525-2CF6-468E-A12B-5ECE64285FFF}"/>
              </a:ext>
            </a:extLst>
          </p:cNvPr>
          <p:cNvGrpSpPr/>
          <p:nvPr/>
        </p:nvGrpSpPr>
        <p:grpSpPr>
          <a:xfrm>
            <a:off x="9090953" y="1905000"/>
            <a:ext cx="2798420" cy="1734080"/>
            <a:chOff x="8706192" y="2829829"/>
            <a:chExt cx="2798420" cy="173408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684516-2B6A-4B1F-8486-F5CA64A942C6}"/>
                </a:ext>
              </a:extLst>
            </p:cNvPr>
            <p:cNvSpPr/>
            <p:nvPr/>
          </p:nvSpPr>
          <p:spPr>
            <a:xfrm>
              <a:off x="8781642" y="2829829"/>
              <a:ext cx="2722970" cy="14565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CA8569E-47C4-4124-BC1B-27EE296217C7}"/>
                </a:ext>
              </a:extLst>
            </p:cNvPr>
            <p:cNvSpPr txBox="1"/>
            <p:nvPr/>
          </p:nvSpPr>
          <p:spPr>
            <a:xfrm>
              <a:off x="9489369" y="2878499"/>
              <a:ext cx="1307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软件授权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79F07E-12E0-47E6-86AC-60C019FC5D1C}"/>
                </a:ext>
              </a:extLst>
            </p:cNvPr>
            <p:cNvSpPr txBox="1"/>
            <p:nvPr/>
          </p:nvSpPr>
          <p:spPr>
            <a:xfrm>
              <a:off x="8991634" y="3234946"/>
              <a:ext cx="2142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i="1" dirty="0"/>
                <a:t>新用户获取授权</a:t>
              </a:r>
              <a:endParaRPr lang="en-US" altLang="zh-CN" sz="1200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i="1" dirty="0"/>
                <a:t>许可证再发行</a:t>
              </a:r>
              <a:endParaRPr lang="en-US" altLang="zh-CN" sz="1200" i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 i="1" dirty="0"/>
                <a:t>改变绑定</a:t>
              </a:r>
              <a:r>
                <a:rPr lang="en-US" altLang="zh-CN" sz="1200" i="1" dirty="0"/>
                <a:t>PC</a:t>
              </a:r>
              <a:endParaRPr lang="zh-CN" altLang="en-US" sz="1200" i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B4E0B1C-1700-4DDF-B2A4-7F9BA8ED67AE}"/>
                </a:ext>
              </a:extLst>
            </p:cNvPr>
            <p:cNvSpPr txBox="1"/>
            <p:nvPr/>
          </p:nvSpPr>
          <p:spPr>
            <a:xfrm>
              <a:off x="8706192" y="4286910"/>
              <a:ext cx="1781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Fig. 2 </a:t>
              </a:r>
              <a:r>
                <a:rPr lang="zh-CN" altLang="en-US" sz="1200" b="1" dirty="0"/>
                <a:t>软件授权网页</a:t>
              </a:r>
              <a:r>
                <a:rPr lang="en-US" altLang="zh-CN" sz="1200" b="1" dirty="0"/>
                <a:t>(1)</a:t>
              </a:r>
              <a:endParaRPr lang="zh-CN" altLang="en-US" sz="1200" b="1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58CE18B-28F4-4168-95DB-41A4FA4DA072}"/>
              </a:ext>
            </a:extLst>
          </p:cNvPr>
          <p:cNvSpPr txBox="1"/>
          <p:nvPr/>
        </p:nvSpPr>
        <p:spPr>
          <a:xfrm>
            <a:off x="6318341" y="3749983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Fig. 1 </a:t>
            </a:r>
            <a:r>
              <a:rPr lang="zh-CN" altLang="en-US" sz="1200" b="1" dirty="0"/>
              <a:t>软件序列号卡片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45060CB-1311-4610-885B-0B65852FABC8}"/>
              </a:ext>
            </a:extLst>
          </p:cNvPr>
          <p:cNvGrpSpPr/>
          <p:nvPr/>
        </p:nvGrpSpPr>
        <p:grpSpPr>
          <a:xfrm>
            <a:off x="6238958" y="4806445"/>
            <a:ext cx="2798420" cy="1734080"/>
            <a:chOff x="8743917" y="4800240"/>
            <a:chExt cx="2798420" cy="173408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3DCDFCF-D05E-4A6B-93B0-3CFC98C350F0}"/>
                </a:ext>
              </a:extLst>
            </p:cNvPr>
            <p:cNvSpPr/>
            <p:nvPr/>
          </p:nvSpPr>
          <p:spPr>
            <a:xfrm>
              <a:off x="8819367" y="4800240"/>
              <a:ext cx="2722970" cy="14565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D44830E-054B-44A0-91EE-A8BCFEBA34D7}"/>
                </a:ext>
              </a:extLst>
            </p:cNvPr>
            <p:cNvSpPr txBox="1"/>
            <p:nvPr/>
          </p:nvSpPr>
          <p:spPr>
            <a:xfrm>
              <a:off x="9527094" y="4848910"/>
              <a:ext cx="1307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软件授权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E29AC33-DF8E-45E3-ACB7-FA4DA628C68F}"/>
                </a:ext>
              </a:extLst>
            </p:cNvPr>
            <p:cNvSpPr txBox="1"/>
            <p:nvPr/>
          </p:nvSpPr>
          <p:spPr>
            <a:xfrm>
              <a:off x="9029359" y="5205357"/>
              <a:ext cx="563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 dirty="0"/>
                <a:t>邮箱</a:t>
              </a:r>
              <a:r>
                <a:rPr lang="en-US" altLang="zh-CN" sz="1200" i="1" dirty="0"/>
                <a:t>: 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88CB153-3746-4AD2-AC25-2B8806B87130}"/>
                </a:ext>
              </a:extLst>
            </p:cNvPr>
            <p:cNvSpPr txBox="1"/>
            <p:nvPr/>
          </p:nvSpPr>
          <p:spPr>
            <a:xfrm>
              <a:off x="8743917" y="6257321"/>
              <a:ext cx="1781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Fig. 3 </a:t>
              </a:r>
              <a:r>
                <a:rPr lang="zh-CN" altLang="en-US" sz="1200" b="1" dirty="0"/>
                <a:t>软件授权网页</a:t>
              </a:r>
              <a:r>
                <a:rPr lang="en-US" altLang="zh-CN" sz="1200" b="1" dirty="0"/>
                <a:t>(2)</a:t>
              </a:r>
              <a:endParaRPr lang="zh-CN" altLang="en-US" sz="12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3580D03-9702-4A36-B919-82D038150D60}"/>
                </a:ext>
              </a:extLst>
            </p:cNvPr>
            <p:cNvSpPr txBox="1"/>
            <p:nvPr/>
          </p:nvSpPr>
          <p:spPr>
            <a:xfrm>
              <a:off x="9527094" y="5205359"/>
              <a:ext cx="1863036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renewdisk@gmail.com</a:t>
              </a:r>
              <a:endParaRPr lang="zh-CN" altLang="en-US" sz="1200" dirty="0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50A30300-8604-43F5-B330-7B41E89DA52B}"/>
                </a:ext>
              </a:extLst>
            </p:cNvPr>
            <p:cNvSpPr/>
            <p:nvPr/>
          </p:nvSpPr>
          <p:spPr>
            <a:xfrm>
              <a:off x="9135908" y="5692424"/>
              <a:ext cx="914400" cy="276999"/>
            </a:xfrm>
            <a:prstGeom prst="roundRect">
              <a:avLst>
                <a:gd name="adj" fmla="val 3273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/>
                <a:t>验证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FCDDABD-B3A2-4DFC-BCB7-DC35D7DAC9D7}"/>
              </a:ext>
            </a:extLst>
          </p:cNvPr>
          <p:cNvGrpSpPr/>
          <p:nvPr/>
        </p:nvGrpSpPr>
        <p:grpSpPr>
          <a:xfrm>
            <a:off x="9166403" y="3992632"/>
            <a:ext cx="2798420" cy="2547893"/>
            <a:chOff x="9166403" y="3992632"/>
            <a:chExt cx="2798420" cy="2547893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1DC6424-670F-47A7-AB08-412020E62501}"/>
                </a:ext>
              </a:extLst>
            </p:cNvPr>
            <p:cNvSpPr/>
            <p:nvPr/>
          </p:nvSpPr>
          <p:spPr>
            <a:xfrm>
              <a:off x="9241853" y="3992632"/>
              <a:ext cx="2722970" cy="226554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BCE4094-3BF3-40AC-88D3-90B87D10E432}"/>
                </a:ext>
              </a:extLst>
            </p:cNvPr>
            <p:cNvSpPr txBox="1"/>
            <p:nvPr/>
          </p:nvSpPr>
          <p:spPr>
            <a:xfrm>
              <a:off x="9949580" y="4078629"/>
              <a:ext cx="1307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软件授权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62046F5-8158-4A2B-9D53-2300868844CE}"/>
                </a:ext>
              </a:extLst>
            </p:cNvPr>
            <p:cNvSpPr txBox="1"/>
            <p:nvPr/>
          </p:nvSpPr>
          <p:spPr>
            <a:xfrm>
              <a:off x="9451845" y="4503954"/>
              <a:ext cx="707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 dirty="0"/>
                <a:t>序列号：</a:t>
              </a:r>
              <a:r>
                <a:rPr lang="en-US" altLang="zh-CN" sz="1200" i="1" dirty="0"/>
                <a:t> 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5F2D197-7F35-499B-B94D-A4E81168E961}"/>
                </a:ext>
              </a:extLst>
            </p:cNvPr>
            <p:cNvSpPr txBox="1"/>
            <p:nvPr/>
          </p:nvSpPr>
          <p:spPr>
            <a:xfrm>
              <a:off x="9166403" y="6263526"/>
              <a:ext cx="1781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Fig. 4 </a:t>
              </a:r>
              <a:r>
                <a:rPr lang="zh-CN" altLang="en-US" sz="1200" b="1" dirty="0"/>
                <a:t>软件授权网页</a:t>
              </a:r>
              <a:r>
                <a:rPr lang="en-US" altLang="zh-CN" sz="1200" b="1" dirty="0"/>
                <a:t>(3)</a:t>
              </a:r>
              <a:endParaRPr lang="zh-CN" altLang="en-US" sz="12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C72B5CE-B290-4691-92C0-96294FBE3A8F}"/>
                </a:ext>
              </a:extLst>
            </p:cNvPr>
            <p:cNvSpPr txBox="1"/>
            <p:nvPr/>
          </p:nvSpPr>
          <p:spPr>
            <a:xfrm>
              <a:off x="10220068" y="4503956"/>
              <a:ext cx="1592547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xxxx</a:t>
              </a:r>
              <a:r>
                <a:rPr lang="en-US" altLang="zh-CN" sz="1200" dirty="0"/>
                <a:t>-</a:t>
              </a:r>
              <a:r>
                <a:rPr lang="en-US" altLang="zh-CN" sz="1200" dirty="0" err="1"/>
                <a:t>xxxx</a:t>
              </a:r>
              <a:r>
                <a:rPr lang="en-US" altLang="zh-CN" sz="1200" dirty="0"/>
                <a:t>-</a:t>
              </a:r>
              <a:r>
                <a:rPr lang="en-US" altLang="zh-CN" sz="1200" dirty="0" err="1"/>
                <a:t>xxxx</a:t>
              </a:r>
              <a:r>
                <a:rPr lang="en-US" altLang="zh-CN" sz="1200" dirty="0"/>
                <a:t>-xx</a:t>
              </a:r>
              <a:endParaRPr lang="zh-CN" altLang="en-US" sz="1200" dirty="0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4E07984-A687-47D4-B379-2025625C5461}"/>
                </a:ext>
              </a:extLst>
            </p:cNvPr>
            <p:cNvSpPr/>
            <p:nvPr/>
          </p:nvSpPr>
          <p:spPr>
            <a:xfrm>
              <a:off x="9558394" y="5698629"/>
              <a:ext cx="914400" cy="276999"/>
            </a:xfrm>
            <a:prstGeom prst="roundRect">
              <a:avLst>
                <a:gd name="adj" fmla="val 3273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/>
                <a:t>授权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AEA2955-FB4A-4C86-8A3F-9330F020AAF9}"/>
                </a:ext>
              </a:extLst>
            </p:cNvPr>
            <p:cNvSpPr txBox="1"/>
            <p:nvPr/>
          </p:nvSpPr>
          <p:spPr>
            <a:xfrm>
              <a:off x="9451845" y="4870959"/>
              <a:ext cx="7682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/>
                <a:t>PC</a:t>
              </a:r>
              <a:r>
                <a:rPr lang="zh-CN" altLang="en-US" sz="1200" i="1" dirty="0"/>
                <a:t>名称：</a:t>
              </a:r>
              <a:r>
                <a:rPr lang="en-US" altLang="zh-CN" sz="1200" i="1" dirty="0"/>
                <a:t> 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7E147CF-4FE6-47B8-9F8D-E0DF2605DDB7}"/>
                </a:ext>
              </a:extLst>
            </p:cNvPr>
            <p:cNvSpPr txBox="1"/>
            <p:nvPr/>
          </p:nvSpPr>
          <p:spPr>
            <a:xfrm>
              <a:off x="10220068" y="4870961"/>
              <a:ext cx="1592548" cy="2769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MY_LAPTOP</a:t>
              </a:r>
              <a:endParaRPr lang="zh-CN" altLang="en-US" sz="12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E320759-9A70-4C35-A2E3-750D18C1D467}"/>
                </a:ext>
              </a:extLst>
            </p:cNvPr>
            <p:cNvSpPr txBox="1"/>
            <p:nvPr/>
          </p:nvSpPr>
          <p:spPr>
            <a:xfrm>
              <a:off x="10594894" y="5224513"/>
              <a:ext cx="1324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u="sng" dirty="0">
                  <a:solidFill>
                    <a:srgbClr val="00B0F0"/>
                  </a:solidFill>
                </a:rPr>
                <a:t>如何查看</a:t>
              </a:r>
              <a:r>
                <a:rPr lang="en-US" altLang="zh-CN" sz="1200" u="sng" dirty="0">
                  <a:solidFill>
                    <a:srgbClr val="00B0F0"/>
                  </a:solidFill>
                </a:rPr>
                <a:t>PC</a:t>
              </a:r>
              <a:r>
                <a:rPr lang="zh-CN" altLang="en-US" sz="1200" u="sng" dirty="0">
                  <a:solidFill>
                    <a:srgbClr val="00B0F0"/>
                  </a:solidFill>
                </a:rPr>
                <a:t>名称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68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703B0-61CE-4CBB-A8A8-BCBBB011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许可证再发行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CBC08-EB12-4999-AC08-DD3BCE04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许可证再发行流程</a:t>
            </a:r>
            <a:endParaRPr lang="en-US" altLang="zh-CN" dirty="0"/>
          </a:p>
          <a:p>
            <a:pPr lvl="1"/>
            <a:r>
              <a:rPr lang="zh-CN" altLang="en-US" dirty="0"/>
              <a:t>用户根据附送的</a:t>
            </a:r>
            <a:r>
              <a:rPr lang="en-US" altLang="zh-CN" dirty="0"/>
              <a:t>URL</a:t>
            </a:r>
            <a:r>
              <a:rPr lang="zh-CN" altLang="en-US" dirty="0"/>
              <a:t>打开网页，选择许可证再发行</a:t>
            </a:r>
            <a:endParaRPr lang="en-US" altLang="zh-CN" dirty="0"/>
          </a:p>
          <a:p>
            <a:pPr lvl="1"/>
            <a:r>
              <a:rPr lang="zh-CN" altLang="en-US" dirty="0"/>
              <a:t>用户输入邮箱</a:t>
            </a:r>
            <a:endParaRPr lang="en-US" altLang="zh-CN" dirty="0"/>
          </a:p>
          <a:p>
            <a:pPr lvl="1"/>
            <a:r>
              <a:rPr lang="zh-CN" altLang="en-US" dirty="0"/>
              <a:t>服务器根据邮箱查找已发行的许可证</a:t>
            </a:r>
            <a:endParaRPr lang="en-US" altLang="zh-CN" dirty="0"/>
          </a:p>
          <a:p>
            <a:pPr lvl="2"/>
            <a:r>
              <a:rPr lang="zh-CN" altLang="en-US" dirty="0"/>
              <a:t>显示已注册的</a:t>
            </a:r>
            <a:r>
              <a:rPr lang="en-US" altLang="zh-CN" dirty="0"/>
              <a:t>PC</a:t>
            </a:r>
            <a:r>
              <a:rPr lang="zh-CN" altLang="en-US" dirty="0"/>
              <a:t>名称，</a:t>
            </a:r>
            <a:endParaRPr lang="en-US" altLang="zh-CN" dirty="0"/>
          </a:p>
          <a:p>
            <a:pPr lvl="2"/>
            <a:r>
              <a:rPr lang="zh-CN" altLang="en-US" dirty="0"/>
              <a:t>询问是否改变</a:t>
            </a:r>
            <a:endParaRPr lang="en-US" altLang="zh-CN" dirty="0"/>
          </a:p>
          <a:p>
            <a:pPr lvl="1"/>
            <a:r>
              <a:rPr lang="zh-CN" altLang="en-US" dirty="0"/>
              <a:t>用户确认。</a:t>
            </a:r>
            <a:endParaRPr lang="en-US" altLang="zh-CN" dirty="0"/>
          </a:p>
          <a:p>
            <a:pPr lvl="1"/>
            <a:r>
              <a:rPr lang="zh-CN" altLang="en-US" dirty="0"/>
              <a:t>服务器生成许可证字符串，发送到用户的邮箱。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13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1932</TotalTime>
  <Words>1108</Words>
  <Application>Microsoft Office PowerPoint</Application>
  <PresentationFormat>宽屏</PresentationFormat>
  <Paragraphs>143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丝状</vt:lpstr>
      <vt:lpstr>软件认证</vt:lpstr>
      <vt:lpstr>设计原则</vt:lpstr>
      <vt:lpstr>整体架构</vt:lpstr>
      <vt:lpstr>使用场景及流程</vt:lpstr>
      <vt:lpstr>数据结构</vt:lpstr>
      <vt:lpstr>数据流</vt:lpstr>
      <vt:lpstr>许可证发行功能</vt:lpstr>
      <vt:lpstr>新用户获取许可证</vt:lpstr>
      <vt:lpstr>许可证再发行</vt:lpstr>
      <vt:lpstr>许可证重新绑定PC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软件认证</dc:title>
  <dc:creator>Yuan Jingcheng</dc:creator>
  <cp:lastModifiedBy>Yuan Jingcheng</cp:lastModifiedBy>
  <cp:revision>21</cp:revision>
  <dcterms:created xsi:type="dcterms:W3CDTF">2021-05-05T04:42:25Z</dcterms:created>
  <dcterms:modified xsi:type="dcterms:W3CDTF">2021-06-29T14:33:49Z</dcterms:modified>
</cp:coreProperties>
</file>