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55" r:id="rId2"/>
  </p:sldMasterIdLst>
  <p:sldIdLst>
    <p:sldId id="256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6" autoAdjust="0"/>
    <p:restoredTop sz="94660"/>
  </p:normalViewPr>
  <p:slideViewPr>
    <p:cSldViewPr snapToGrid="0">
      <p:cViewPr varScale="1">
        <p:scale>
          <a:sx n="35" d="100"/>
          <a:sy n="35" d="100"/>
        </p:scale>
        <p:origin x="4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9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6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44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2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0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82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6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02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8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84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322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13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480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11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26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9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1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6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0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AE1E-4D7A-4CE9-8921-176556C6FD2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949713/article/details/8051233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2545B-3E16-41A9-BA00-8253AAA63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软件认证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7B75-EF8D-4775-AF80-9B1BA648A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37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EF261-9611-4FAC-B7A2-E4C01200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使用场景及流程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44707-B9B6-4679-A859-39AC57C9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5565073" cy="5010912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角色：</a:t>
            </a:r>
            <a:endParaRPr lang="en-US" altLang="zh-CN" dirty="0"/>
          </a:p>
          <a:p>
            <a:pPr lvl="1"/>
            <a:r>
              <a:rPr lang="en-US" altLang="zh-CN" dirty="0"/>
              <a:t>Master: </a:t>
            </a:r>
            <a:r>
              <a:rPr lang="zh-CN" altLang="en-US" dirty="0"/>
              <a:t>软件认证服务的提供者和管理者</a:t>
            </a:r>
            <a:endParaRPr lang="en-US" altLang="zh-CN" dirty="0"/>
          </a:p>
          <a:p>
            <a:pPr lvl="1"/>
            <a:r>
              <a:rPr lang="zh-CN" altLang="en-US" dirty="0"/>
              <a:t>软件发行者：将软件的许可出售给最终用户</a:t>
            </a:r>
            <a:endParaRPr lang="en-US" altLang="zh-CN" dirty="0"/>
          </a:p>
          <a:p>
            <a:pPr lvl="1"/>
            <a:r>
              <a:rPr lang="zh-CN" altLang="en-US" dirty="0"/>
              <a:t>用户：软件的使用者</a:t>
            </a:r>
            <a:endParaRPr lang="en-US" altLang="zh-CN" dirty="0"/>
          </a:p>
          <a:p>
            <a:pPr lvl="1"/>
            <a:r>
              <a:rPr lang="zh-CN" altLang="en-US" dirty="0"/>
              <a:t>软件：受保护的，需要被授权的软件</a:t>
            </a:r>
            <a:endParaRPr lang="en-US" altLang="zh-CN" dirty="0"/>
          </a:p>
          <a:p>
            <a:r>
              <a:rPr lang="zh-CN" altLang="en-US" dirty="0"/>
              <a:t>软件发行：</a:t>
            </a:r>
            <a:endParaRPr lang="en-US" altLang="zh-CN" dirty="0"/>
          </a:p>
          <a:p>
            <a:pPr lvl="1"/>
            <a:r>
              <a:rPr lang="zh-CN" altLang="en-US" dirty="0"/>
              <a:t>软件发行者向</a:t>
            </a:r>
            <a:r>
              <a:rPr lang="en-US" altLang="zh-CN" dirty="0"/>
              <a:t>master</a:t>
            </a:r>
            <a:r>
              <a:rPr lang="zh-CN" altLang="en-US" dirty="0"/>
              <a:t>注册一组软件序列号</a:t>
            </a:r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根据序列号向发行者提供</a:t>
            </a:r>
            <a:r>
              <a:rPr lang="en-US" altLang="zh-CN" dirty="0"/>
              <a:t>Delivery key</a:t>
            </a:r>
          </a:p>
          <a:p>
            <a:pPr lvl="1"/>
            <a:r>
              <a:rPr lang="zh-CN" altLang="en-US" dirty="0"/>
              <a:t>发行者把</a:t>
            </a:r>
            <a:r>
              <a:rPr lang="en-US" altLang="zh-CN" dirty="0"/>
              <a:t>delivery key</a:t>
            </a:r>
            <a:r>
              <a:rPr lang="zh-CN" altLang="en-US" dirty="0"/>
              <a:t>和序列号发给用户</a:t>
            </a:r>
            <a:endParaRPr lang="en-US" altLang="zh-CN" dirty="0"/>
          </a:p>
          <a:p>
            <a:r>
              <a:rPr lang="zh-CN" altLang="en-US" dirty="0"/>
              <a:t>用户注册：</a:t>
            </a:r>
            <a:endParaRPr lang="en-US" altLang="zh-CN" dirty="0"/>
          </a:p>
          <a:p>
            <a:pPr lvl="1"/>
            <a:r>
              <a:rPr lang="zh-CN" altLang="en-US" dirty="0"/>
              <a:t>用户把</a:t>
            </a:r>
            <a:r>
              <a:rPr lang="en-US" altLang="zh-CN" dirty="0"/>
              <a:t>delivery key, email address,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验证</a:t>
            </a:r>
            <a:r>
              <a:rPr lang="en-US" altLang="zh-CN" dirty="0"/>
              <a:t>delivery key</a:t>
            </a:r>
            <a:r>
              <a:rPr lang="zh-CN" altLang="en-US" dirty="0"/>
              <a:t>的有效性后，记录注册信息。将许可证发送到用户邮箱。</a:t>
            </a:r>
            <a:endParaRPr lang="en-US" altLang="zh-CN" dirty="0"/>
          </a:p>
          <a:p>
            <a:pPr lvl="1"/>
            <a:r>
              <a:rPr lang="zh-CN" altLang="en-US" dirty="0"/>
              <a:t>再不改变</a:t>
            </a:r>
            <a:r>
              <a:rPr lang="en-US" altLang="zh-CN" dirty="0"/>
              <a:t>PC Name</a:t>
            </a:r>
            <a:r>
              <a:rPr lang="zh-CN" altLang="en-US" dirty="0"/>
              <a:t>的条件下，可以再发行许可，次数不限。</a:t>
            </a:r>
            <a:endParaRPr lang="en-US" altLang="zh-CN" dirty="0"/>
          </a:p>
          <a:p>
            <a:pPr lvl="1"/>
            <a:r>
              <a:rPr lang="zh-CN" altLang="en-US" dirty="0"/>
              <a:t>可以重新绑定</a:t>
            </a:r>
            <a:r>
              <a:rPr lang="en-US" altLang="zh-CN" dirty="0"/>
              <a:t>PC Name</a:t>
            </a:r>
            <a:r>
              <a:rPr lang="zh-CN" altLang="en-US" dirty="0"/>
              <a:t>，但是次数受到限制。</a:t>
            </a:r>
            <a:endParaRPr lang="en-US" altLang="zh-CN" dirty="0"/>
          </a:p>
          <a:p>
            <a:r>
              <a:rPr lang="zh-CN" altLang="en-US" dirty="0"/>
              <a:t>软件许可：</a:t>
            </a:r>
            <a:endParaRPr lang="en-US" altLang="zh-CN" dirty="0"/>
          </a:p>
          <a:p>
            <a:pPr lvl="1"/>
            <a:r>
              <a:rPr lang="zh-CN" altLang="en-US" dirty="0"/>
              <a:t>用于将软件许可注入使用的软件。</a:t>
            </a:r>
            <a:endParaRPr lang="en-US" altLang="zh-CN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的名称必须和已注册的</a:t>
            </a:r>
            <a:r>
              <a:rPr lang="en-US" altLang="zh-CN" dirty="0"/>
              <a:t>PC Name</a:t>
            </a:r>
            <a:r>
              <a:rPr lang="zh-CN" altLang="en-US" dirty="0"/>
              <a:t>一致。</a:t>
            </a:r>
            <a:endParaRPr lang="en-US" altLang="zh-CN" dirty="0"/>
          </a:p>
          <a:p>
            <a:pPr lvl="1"/>
            <a:r>
              <a:rPr lang="zh-CN" altLang="en-US" dirty="0"/>
              <a:t>软件验证许可的有效性，使软件可用。</a:t>
            </a:r>
            <a:endParaRPr lang="en-US" altLang="zh-CN" dirty="0"/>
          </a:p>
          <a:p>
            <a:r>
              <a:rPr lang="zh-CN" altLang="en-US" dirty="0"/>
              <a:t>重新获取许可：</a:t>
            </a:r>
            <a:endParaRPr lang="en-US" altLang="zh-CN" dirty="0"/>
          </a:p>
          <a:p>
            <a:pPr lvl="1"/>
            <a:r>
              <a:rPr lang="zh-CN" altLang="en-US" dirty="0"/>
              <a:t>如果用户遗失软件许可，可以根据</a:t>
            </a:r>
            <a:r>
              <a:rPr lang="en-US" altLang="zh-CN" dirty="0"/>
              <a:t>delivery key</a:t>
            </a:r>
            <a:r>
              <a:rPr lang="zh-CN" altLang="en-US" dirty="0"/>
              <a:t>和序列号要求</a:t>
            </a:r>
            <a:r>
              <a:rPr lang="en-US" altLang="zh-CN" dirty="0"/>
              <a:t>master</a:t>
            </a:r>
            <a:r>
              <a:rPr lang="zh-CN" altLang="en-US" dirty="0"/>
              <a:t>重新发行软件许可。</a:t>
            </a:r>
            <a:endParaRPr lang="en-US" altLang="zh-CN" dirty="0"/>
          </a:p>
          <a:p>
            <a:pPr lvl="1"/>
            <a:r>
              <a:rPr lang="zh-CN" altLang="en-US" dirty="0"/>
              <a:t>也可以根据用户</a:t>
            </a:r>
            <a:r>
              <a:rPr lang="en-US" altLang="zh-CN" dirty="0"/>
              <a:t>email address</a:t>
            </a:r>
            <a:r>
              <a:rPr lang="zh-CN" altLang="en-US" dirty="0"/>
              <a:t>重新发行，但此时的</a:t>
            </a:r>
            <a:r>
              <a:rPr lang="en-US" altLang="zh-CN" dirty="0"/>
              <a:t>PC Name</a:t>
            </a:r>
            <a:r>
              <a:rPr lang="zh-CN" altLang="en-US" dirty="0"/>
              <a:t>不变。</a:t>
            </a:r>
            <a:endParaRPr lang="en-US" altLang="zh-CN" dirty="0"/>
          </a:p>
          <a:p>
            <a:pPr lvl="1"/>
            <a:r>
              <a:rPr lang="zh-CN" altLang="en-US" dirty="0"/>
              <a:t>可重新绑定</a:t>
            </a:r>
            <a:r>
              <a:rPr lang="en-US" altLang="zh-CN" dirty="0"/>
              <a:t>PC Name</a:t>
            </a:r>
            <a:r>
              <a:rPr lang="zh-CN" altLang="en-US" dirty="0"/>
              <a:t>或者</a:t>
            </a:r>
            <a:r>
              <a:rPr lang="en-US" altLang="zh-CN" dirty="0"/>
              <a:t>email address</a:t>
            </a:r>
            <a:r>
              <a:rPr lang="zh-CN" altLang="en-US" dirty="0"/>
              <a:t>，但是有次数限制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11ED59-35AB-40EE-BE75-BE667DF7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97" y="1279400"/>
            <a:ext cx="5565073" cy="39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3B0-61CE-4CBB-A8A8-BCBBB01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许可证发行功能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BC08-EB12-4999-AC08-DD3BCE0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，根据软件序列号</a:t>
            </a:r>
            <a:r>
              <a:rPr lang="en-US" altLang="zh-CN" dirty="0"/>
              <a:t>(Delivery Key</a:t>
            </a:r>
            <a:r>
              <a:rPr lang="zh-CN" altLang="en-US" dirty="0"/>
              <a:t>，随软件发售</a:t>
            </a:r>
            <a:r>
              <a:rPr lang="en-US" altLang="zh-CN" dirty="0"/>
              <a:t>)</a:t>
            </a:r>
            <a:r>
              <a:rPr lang="zh-CN" altLang="en-US" dirty="0"/>
              <a:t>，给新用户发行许可证。给新用户发行许可证是需要绑定用户邮箱</a:t>
            </a:r>
            <a:r>
              <a:rPr lang="zh-CN" altLang="en-US" dirty="0">
                <a:solidFill>
                  <a:schemeClr val="accent2"/>
                </a:solidFill>
              </a:rPr>
              <a:t>和</a:t>
            </a:r>
            <a:r>
              <a:rPr lang="en-US" altLang="zh-CN" dirty="0">
                <a:solidFill>
                  <a:schemeClr val="accent2"/>
                </a:solidFill>
              </a:rPr>
              <a:t>PC</a:t>
            </a:r>
            <a:r>
              <a:rPr lang="zh-CN" altLang="en-US" dirty="0">
                <a:solidFill>
                  <a:schemeClr val="accent2"/>
                </a:solidFill>
              </a:rPr>
              <a:t>名称（</a:t>
            </a:r>
            <a:r>
              <a:rPr lang="en-US" altLang="zh-CN" dirty="0">
                <a:solidFill>
                  <a:schemeClr val="accent2"/>
                </a:solidFill>
              </a:rPr>
              <a:t>TBD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，已经授权用户，根据邮箱和</a:t>
            </a:r>
            <a:r>
              <a:rPr lang="en-US" altLang="zh-CN" dirty="0"/>
              <a:t>PC</a:t>
            </a:r>
            <a:r>
              <a:rPr lang="zh-CN" altLang="en-US" dirty="0"/>
              <a:t>名称，可以重新发行许可证，次数不限。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，已经授权用户，根据邮箱可以变更</a:t>
            </a:r>
            <a:r>
              <a:rPr lang="en-US" altLang="zh-CN" dirty="0"/>
              <a:t>PC</a:t>
            </a:r>
            <a:r>
              <a:rPr lang="zh-CN" altLang="en-US" dirty="0"/>
              <a:t>名称，次数限制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次（</a:t>
            </a:r>
            <a:r>
              <a:rPr lang="en-US" altLang="zh-CN" dirty="0">
                <a:solidFill>
                  <a:schemeClr val="accent2"/>
                </a:solidFill>
              </a:rPr>
              <a:t>TBD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用户根据</a:t>
            </a:r>
            <a:r>
              <a:rPr lang="en-US" altLang="zh-CN" dirty="0">
                <a:solidFill>
                  <a:schemeClr val="accent2"/>
                </a:solidFill>
              </a:rPr>
              <a:t>Delivery Key</a:t>
            </a:r>
            <a:r>
              <a:rPr lang="zh-CN" altLang="en-US" dirty="0">
                <a:solidFill>
                  <a:schemeClr val="accent2"/>
                </a:solidFill>
              </a:rPr>
              <a:t>和验证码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随序列码发售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，用户可以更改绑定邮箱以及</a:t>
            </a:r>
            <a:r>
              <a:rPr lang="en-US" altLang="zh-CN" dirty="0">
                <a:solidFill>
                  <a:schemeClr val="accent2"/>
                </a:solidFill>
              </a:rPr>
              <a:t>PC</a:t>
            </a:r>
            <a:r>
              <a:rPr lang="zh-CN" altLang="en-US" dirty="0">
                <a:solidFill>
                  <a:schemeClr val="accent2"/>
                </a:solidFill>
              </a:rPr>
              <a:t>名称，次数限制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次（</a:t>
            </a:r>
            <a:r>
              <a:rPr lang="en-US" altLang="zh-CN" dirty="0">
                <a:solidFill>
                  <a:schemeClr val="accent2"/>
                </a:solidFill>
              </a:rPr>
              <a:t>TBD</a:t>
            </a:r>
            <a:r>
              <a:rPr lang="zh-CN" altLang="en-US" dirty="0">
                <a:solidFill>
                  <a:schemeClr val="accent2"/>
                </a:solidFill>
              </a:rPr>
              <a:t>）。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90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3B0-61CE-4CBB-A8A8-BCBBB01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新用户获取许可证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BC08-EB12-4999-AC08-DD3BCE04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565" y="2133600"/>
            <a:ext cx="5025393" cy="436025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用户获取许可的流程</a:t>
            </a:r>
            <a:endParaRPr lang="en-US" altLang="zh-CN" dirty="0"/>
          </a:p>
          <a:p>
            <a:pPr lvl="1"/>
            <a:r>
              <a:rPr lang="zh-CN" altLang="en-US" dirty="0"/>
              <a:t>购买硬件或者软件时，附送软件序列号（</a:t>
            </a:r>
            <a:r>
              <a:rPr lang="en-US" altLang="zh-CN" dirty="0"/>
              <a:t>Delivery 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用户根据附送的</a:t>
            </a:r>
            <a:r>
              <a:rPr lang="en-US" altLang="zh-CN" dirty="0"/>
              <a:t>URL</a:t>
            </a:r>
            <a:r>
              <a:rPr lang="zh-CN" altLang="en-US" dirty="0"/>
              <a:t>打开网页，选择新授权 </a:t>
            </a:r>
            <a:r>
              <a:rPr lang="en-US" altLang="zh-CN" dirty="0"/>
              <a:t>(Fig. 2)</a:t>
            </a:r>
          </a:p>
          <a:p>
            <a:pPr lvl="1"/>
            <a:r>
              <a:rPr lang="zh-CN" altLang="en-US" dirty="0"/>
              <a:t>验证邮箱地址。</a:t>
            </a:r>
            <a:r>
              <a:rPr lang="en-US" altLang="zh-CN" dirty="0"/>
              <a:t>(Fig. 3)</a:t>
            </a:r>
          </a:p>
          <a:p>
            <a:pPr lvl="2"/>
            <a:r>
              <a:rPr lang="zh-CN" altLang="en-US" dirty="0"/>
              <a:t>用户输入邮箱地址。</a:t>
            </a:r>
            <a:endParaRPr lang="en-US" altLang="zh-CN" dirty="0"/>
          </a:p>
          <a:p>
            <a:pPr lvl="2"/>
            <a:r>
              <a:rPr lang="zh-CN" altLang="en-US" dirty="0"/>
              <a:t>服务器发送验证链接。</a:t>
            </a:r>
            <a:endParaRPr lang="en-US" altLang="zh-CN" dirty="0"/>
          </a:p>
          <a:p>
            <a:pPr lvl="1"/>
            <a:r>
              <a:rPr lang="zh-CN" altLang="en-US" dirty="0"/>
              <a:t>用户点击验证链接，打开授权。</a:t>
            </a:r>
            <a:endParaRPr lang="en-US" altLang="zh-CN" dirty="0"/>
          </a:p>
          <a:p>
            <a:pPr lvl="1"/>
            <a:r>
              <a:rPr lang="zh-CN" altLang="en-US" dirty="0"/>
              <a:t>输入以下信息，获取软件许可。</a:t>
            </a:r>
            <a:r>
              <a:rPr lang="en-US" altLang="zh-CN" dirty="0"/>
              <a:t>(Fig. </a:t>
            </a:r>
            <a:r>
              <a:rPr lang="en-US" altLang="zh-CN"/>
              <a:t>4)</a:t>
            </a:r>
            <a:endParaRPr lang="en-US" altLang="zh-CN" dirty="0"/>
          </a:p>
          <a:p>
            <a:pPr lvl="2"/>
            <a:r>
              <a:rPr lang="zh-CN" altLang="en-US" dirty="0"/>
              <a:t>序列号</a:t>
            </a:r>
            <a:r>
              <a:rPr lang="en-US" altLang="zh-CN" dirty="0"/>
              <a:t>(Delivery Key)</a:t>
            </a:r>
          </a:p>
          <a:p>
            <a:pPr lvl="2"/>
            <a:r>
              <a:rPr lang="zh-CN" altLang="en-US" dirty="0">
                <a:solidFill>
                  <a:schemeClr val="accent2"/>
                </a:solidFill>
              </a:rPr>
              <a:t>用户</a:t>
            </a:r>
            <a:r>
              <a:rPr lang="en-US" altLang="zh-CN" dirty="0">
                <a:solidFill>
                  <a:schemeClr val="accent2"/>
                </a:solidFill>
              </a:rPr>
              <a:t>PC</a:t>
            </a:r>
            <a:r>
              <a:rPr lang="zh-CN" altLang="en-US" dirty="0">
                <a:solidFill>
                  <a:schemeClr val="accent2"/>
                </a:solidFill>
              </a:rPr>
              <a:t>名称（</a:t>
            </a:r>
            <a:r>
              <a:rPr lang="en-US" altLang="zh-CN" dirty="0">
                <a:solidFill>
                  <a:schemeClr val="accent2"/>
                </a:solidFill>
              </a:rPr>
              <a:t>TBD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服务器端检查序列号未被注册，绑定用户邮箱和</a:t>
            </a:r>
            <a:r>
              <a:rPr lang="en-US" altLang="zh-CN" dirty="0"/>
              <a:t>PC</a:t>
            </a:r>
            <a:r>
              <a:rPr lang="zh-CN" altLang="en-US" dirty="0"/>
              <a:t>名称。</a:t>
            </a:r>
            <a:endParaRPr lang="en-US" altLang="zh-CN" dirty="0"/>
          </a:p>
          <a:p>
            <a:pPr lvl="1"/>
            <a:r>
              <a:rPr lang="zh-CN" altLang="en-US" dirty="0"/>
              <a:t>服务器生成许可证字符串，发送到用户的邮箱。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B99B48-83A6-4B2C-8513-5D16F75379CA}"/>
              </a:ext>
            </a:extLst>
          </p:cNvPr>
          <p:cNvGrpSpPr/>
          <p:nvPr/>
        </p:nvGrpSpPr>
        <p:grpSpPr>
          <a:xfrm>
            <a:off x="6318341" y="1905000"/>
            <a:ext cx="2722970" cy="1844984"/>
            <a:chOff x="6728527" y="497660"/>
            <a:chExt cx="2722970" cy="18449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771EA7-C500-4AE1-9617-3B32FB92E18E}"/>
                </a:ext>
              </a:extLst>
            </p:cNvPr>
            <p:cNvSpPr/>
            <p:nvPr/>
          </p:nvSpPr>
          <p:spPr>
            <a:xfrm>
              <a:off x="6728527" y="497660"/>
              <a:ext cx="2722970" cy="18449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80E737C-5178-481E-BF0F-617903FB323B}"/>
                </a:ext>
              </a:extLst>
            </p:cNvPr>
            <p:cNvSpPr txBox="1"/>
            <p:nvPr/>
          </p:nvSpPr>
          <p:spPr>
            <a:xfrm>
              <a:off x="6801355" y="517890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软件序列号卡片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8DEB21-499E-444F-B077-199830398A57}"/>
                </a:ext>
              </a:extLst>
            </p:cNvPr>
            <p:cNvSpPr txBox="1"/>
            <p:nvPr/>
          </p:nvSpPr>
          <p:spPr>
            <a:xfrm>
              <a:off x="6801355" y="1110666"/>
              <a:ext cx="1999265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Delivery key: </a:t>
              </a:r>
              <a:r>
                <a:rPr lang="en-US" altLang="zh-CN" sz="1200" dirty="0" err="1"/>
                <a:t>xxxx</a:t>
              </a:r>
              <a:r>
                <a:rPr lang="en-US" altLang="zh-CN" sz="1200" dirty="0"/>
                <a:t>-</a:t>
              </a:r>
              <a:r>
                <a:rPr lang="en-US" altLang="zh-CN" sz="1200" dirty="0" err="1"/>
                <a:t>xxxx</a:t>
              </a:r>
              <a:r>
                <a:rPr lang="en-US" altLang="zh-CN" sz="1200" dirty="0"/>
                <a:t>-xx</a:t>
              </a:r>
              <a:endParaRPr lang="zh-CN" altLang="en-US" sz="12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31968F-4285-4367-8818-802547793EDC}"/>
                </a:ext>
              </a:extLst>
            </p:cNvPr>
            <p:cNvSpPr txBox="1"/>
            <p:nvPr/>
          </p:nvSpPr>
          <p:spPr>
            <a:xfrm>
              <a:off x="6801355" y="1483376"/>
              <a:ext cx="1027845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验证码</a:t>
              </a:r>
              <a:r>
                <a:rPr lang="en-US" altLang="zh-CN" sz="1200" dirty="0"/>
                <a:t>: </a:t>
              </a:r>
              <a:r>
                <a:rPr lang="en-US" altLang="zh-CN" sz="1200" dirty="0" err="1"/>
                <a:t>xxxx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4DE4D53-BCC9-4912-ABD3-85F7E7F1996F}"/>
                </a:ext>
              </a:extLst>
            </p:cNvPr>
            <p:cNvSpPr txBox="1"/>
            <p:nvPr/>
          </p:nvSpPr>
          <p:spPr>
            <a:xfrm>
              <a:off x="6801355" y="1865412"/>
              <a:ext cx="18421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URL: http://xxx.com/xx</a:t>
              </a:r>
              <a:endParaRPr lang="zh-CN" altLang="en-US" sz="1200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E0CABD6-D6FF-401C-9F18-AE9599022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878195" y="1665494"/>
              <a:ext cx="468106" cy="468106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CDF5525-2CF6-468E-A12B-5ECE64285FFF}"/>
              </a:ext>
            </a:extLst>
          </p:cNvPr>
          <p:cNvGrpSpPr/>
          <p:nvPr/>
        </p:nvGrpSpPr>
        <p:grpSpPr>
          <a:xfrm>
            <a:off x="9090953" y="1905000"/>
            <a:ext cx="2798420" cy="1734080"/>
            <a:chOff x="8706192" y="2829829"/>
            <a:chExt cx="2798420" cy="173408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684516-2B6A-4B1F-8486-F5CA64A942C6}"/>
                </a:ext>
              </a:extLst>
            </p:cNvPr>
            <p:cNvSpPr/>
            <p:nvPr/>
          </p:nvSpPr>
          <p:spPr>
            <a:xfrm>
              <a:off x="8781642" y="2829829"/>
              <a:ext cx="2722970" cy="14565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A8569E-47C4-4124-BC1B-27EE296217C7}"/>
                </a:ext>
              </a:extLst>
            </p:cNvPr>
            <p:cNvSpPr txBox="1"/>
            <p:nvPr/>
          </p:nvSpPr>
          <p:spPr>
            <a:xfrm>
              <a:off x="9489369" y="2878499"/>
              <a:ext cx="1307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软件授权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79F07E-12E0-47E6-86AC-60C019FC5D1C}"/>
                </a:ext>
              </a:extLst>
            </p:cNvPr>
            <p:cNvSpPr txBox="1"/>
            <p:nvPr/>
          </p:nvSpPr>
          <p:spPr>
            <a:xfrm>
              <a:off x="8991634" y="3234946"/>
              <a:ext cx="2142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i="1" dirty="0"/>
                <a:t>新用户获取授权</a:t>
              </a:r>
              <a:endParaRPr lang="en-US" altLang="zh-CN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i="1" dirty="0"/>
                <a:t>许可证再发行</a:t>
              </a:r>
              <a:endParaRPr lang="en-US" altLang="zh-CN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i="1" dirty="0"/>
                <a:t>改变绑定</a:t>
              </a:r>
              <a:r>
                <a:rPr lang="en-US" altLang="zh-CN" sz="1200" i="1" dirty="0"/>
                <a:t>PC</a:t>
              </a:r>
              <a:endParaRPr lang="zh-CN" altLang="en-US" sz="1200" i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4E0B1C-1700-4DDF-B2A4-7F9BA8ED67AE}"/>
                </a:ext>
              </a:extLst>
            </p:cNvPr>
            <p:cNvSpPr txBox="1"/>
            <p:nvPr/>
          </p:nvSpPr>
          <p:spPr>
            <a:xfrm>
              <a:off x="8706192" y="4286910"/>
              <a:ext cx="1781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Fig. 2 </a:t>
              </a:r>
              <a:r>
                <a:rPr lang="zh-CN" altLang="en-US" sz="1200" b="1" dirty="0"/>
                <a:t>软件授权网页</a:t>
              </a:r>
              <a:r>
                <a:rPr lang="en-US" altLang="zh-CN" sz="1200" b="1" dirty="0"/>
                <a:t>(1)</a:t>
              </a:r>
              <a:endParaRPr lang="zh-CN" altLang="en-US" sz="1200" b="1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58CE18B-28F4-4168-95DB-41A4FA4DA072}"/>
              </a:ext>
            </a:extLst>
          </p:cNvPr>
          <p:cNvSpPr txBox="1"/>
          <p:nvPr/>
        </p:nvSpPr>
        <p:spPr>
          <a:xfrm>
            <a:off x="6318341" y="374998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Fig. 1 </a:t>
            </a:r>
            <a:r>
              <a:rPr lang="zh-CN" altLang="en-US" sz="1200" b="1" dirty="0"/>
              <a:t>软件序列号卡片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5060CB-1311-4610-885B-0B65852FABC8}"/>
              </a:ext>
            </a:extLst>
          </p:cNvPr>
          <p:cNvGrpSpPr/>
          <p:nvPr/>
        </p:nvGrpSpPr>
        <p:grpSpPr>
          <a:xfrm>
            <a:off x="6238958" y="4806445"/>
            <a:ext cx="2798420" cy="1734080"/>
            <a:chOff x="8743917" y="4800240"/>
            <a:chExt cx="2798420" cy="17340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DCDFCF-D05E-4A6B-93B0-3CFC98C350F0}"/>
                </a:ext>
              </a:extLst>
            </p:cNvPr>
            <p:cNvSpPr/>
            <p:nvPr/>
          </p:nvSpPr>
          <p:spPr>
            <a:xfrm>
              <a:off x="8819367" y="4800240"/>
              <a:ext cx="2722970" cy="14565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D44830E-054B-44A0-91EE-A8BCFEBA34D7}"/>
                </a:ext>
              </a:extLst>
            </p:cNvPr>
            <p:cNvSpPr txBox="1"/>
            <p:nvPr/>
          </p:nvSpPr>
          <p:spPr>
            <a:xfrm>
              <a:off x="9527094" y="4848910"/>
              <a:ext cx="1307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软件授权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E29AC33-DF8E-45E3-ACB7-FA4DA628C68F}"/>
                </a:ext>
              </a:extLst>
            </p:cNvPr>
            <p:cNvSpPr txBox="1"/>
            <p:nvPr/>
          </p:nvSpPr>
          <p:spPr>
            <a:xfrm>
              <a:off x="9029359" y="5205357"/>
              <a:ext cx="56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 dirty="0"/>
                <a:t>邮箱</a:t>
              </a:r>
              <a:r>
                <a:rPr lang="en-US" altLang="zh-CN" sz="1200" i="1" dirty="0"/>
                <a:t>: 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88CB153-3746-4AD2-AC25-2B8806B87130}"/>
                </a:ext>
              </a:extLst>
            </p:cNvPr>
            <p:cNvSpPr txBox="1"/>
            <p:nvPr/>
          </p:nvSpPr>
          <p:spPr>
            <a:xfrm>
              <a:off x="8743917" y="6257321"/>
              <a:ext cx="1781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Fig. 3 </a:t>
              </a:r>
              <a:r>
                <a:rPr lang="zh-CN" altLang="en-US" sz="1200" b="1" dirty="0"/>
                <a:t>软件授权网页</a:t>
              </a:r>
              <a:r>
                <a:rPr lang="en-US" altLang="zh-CN" sz="1200" b="1" dirty="0"/>
                <a:t>(2)</a:t>
              </a:r>
              <a:endParaRPr lang="zh-CN" altLang="en-US" sz="12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3580D03-9702-4A36-B919-82D038150D60}"/>
                </a:ext>
              </a:extLst>
            </p:cNvPr>
            <p:cNvSpPr txBox="1"/>
            <p:nvPr/>
          </p:nvSpPr>
          <p:spPr>
            <a:xfrm>
              <a:off x="9527094" y="5205359"/>
              <a:ext cx="1863036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renewdisk@gmail.com</a:t>
              </a:r>
              <a:endParaRPr lang="zh-CN" altLang="en-US" sz="1200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0A30300-8604-43F5-B330-7B41E89DA52B}"/>
                </a:ext>
              </a:extLst>
            </p:cNvPr>
            <p:cNvSpPr/>
            <p:nvPr/>
          </p:nvSpPr>
          <p:spPr>
            <a:xfrm>
              <a:off x="9135908" y="5692424"/>
              <a:ext cx="914400" cy="276999"/>
            </a:xfrm>
            <a:prstGeom prst="roundRect">
              <a:avLst>
                <a:gd name="adj" fmla="val 3273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验证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FCDDABD-B3A2-4DFC-BCB7-DC35D7DAC9D7}"/>
              </a:ext>
            </a:extLst>
          </p:cNvPr>
          <p:cNvGrpSpPr/>
          <p:nvPr/>
        </p:nvGrpSpPr>
        <p:grpSpPr>
          <a:xfrm>
            <a:off x="9166403" y="3992632"/>
            <a:ext cx="2798420" cy="2547893"/>
            <a:chOff x="9166403" y="3992632"/>
            <a:chExt cx="2798420" cy="254789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DC6424-670F-47A7-AB08-412020E62501}"/>
                </a:ext>
              </a:extLst>
            </p:cNvPr>
            <p:cNvSpPr/>
            <p:nvPr/>
          </p:nvSpPr>
          <p:spPr>
            <a:xfrm>
              <a:off x="9241853" y="3992632"/>
              <a:ext cx="2722970" cy="22655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BCE4094-3BF3-40AC-88D3-90B87D10E432}"/>
                </a:ext>
              </a:extLst>
            </p:cNvPr>
            <p:cNvSpPr txBox="1"/>
            <p:nvPr/>
          </p:nvSpPr>
          <p:spPr>
            <a:xfrm>
              <a:off x="9949580" y="4078629"/>
              <a:ext cx="1307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软件授权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62046F5-8158-4A2B-9D53-2300868844CE}"/>
                </a:ext>
              </a:extLst>
            </p:cNvPr>
            <p:cNvSpPr txBox="1"/>
            <p:nvPr/>
          </p:nvSpPr>
          <p:spPr>
            <a:xfrm>
              <a:off x="9451845" y="4503954"/>
              <a:ext cx="707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 dirty="0"/>
                <a:t>序列号：</a:t>
              </a:r>
              <a:r>
                <a:rPr lang="en-US" altLang="zh-CN" sz="1200" i="1" dirty="0"/>
                <a:t> 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5F2D197-7F35-499B-B94D-A4E81168E961}"/>
                </a:ext>
              </a:extLst>
            </p:cNvPr>
            <p:cNvSpPr txBox="1"/>
            <p:nvPr/>
          </p:nvSpPr>
          <p:spPr>
            <a:xfrm>
              <a:off x="9166403" y="6263526"/>
              <a:ext cx="1781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Fig. 4 </a:t>
              </a:r>
              <a:r>
                <a:rPr lang="zh-CN" altLang="en-US" sz="1200" b="1" dirty="0"/>
                <a:t>软件授权网页</a:t>
              </a:r>
              <a:r>
                <a:rPr lang="en-US" altLang="zh-CN" sz="1200" b="1" dirty="0"/>
                <a:t>(3)</a:t>
              </a:r>
              <a:endParaRPr lang="zh-CN" altLang="en-US" sz="1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C72B5CE-B290-4691-92C0-96294FBE3A8F}"/>
                </a:ext>
              </a:extLst>
            </p:cNvPr>
            <p:cNvSpPr txBox="1"/>
            <p:nvPr/>
          </p:nvSpPr>
          <p:spPr>
            <a:xfrm>
              <a:off x="10220068" y="4503956"/>
              <a:ext cx="1592547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xxxx</a:t>
              </a:r>
              <a:r>
                <a:rPr lang="en-US" altLang="zh-CN" sz="1200" dirty="0"/>
                <a:t>-</a:t>
              </a:r>
              <a:r>
                <a:rPr lang="en-US" altLang="zh-CN" sz="1200" dirty="0" err="1"/>
                <a:t>xxxx</a:t>
              </a:r>
              <a:r>
                <a:rPr lang="en-US" altLang="zh-CN" sz="1200" dirty="0"/>
                <a:t>-</a:t>
              </a:r>
              <a:r>
                <a:rPr lang="en-US" altLang="zh-CN" sz="1200" dirty="0" err="1"/>
                <a:t>xxxx</a:t>
              </a:r>
              <a:r>
                <a:rPr lang="en-US" altLang="zh-CN" sz="1200" dirty="0"/>
                <a:t>-xx</a:t>
              </a:r>
              <a:endParaRPr lang="zh-CN" altLang="en-US" sz="1200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4E07984-A687-47D4-B379-2025625C5461}"/>
                </a:ext>
              </a:extLst>
            </p:cNvPr>
            <p:cNvSpPr/>
            <p:nvPr/>
          </p:nvSpPr>
          <p:spPr>
            <a:xfrm>
              <a:off x="9558394" y="5698629"/>
              <a:ext cx="914400" cy="276999"/>
            </a:xfrm>
            <a:prstGeom prst="roundRect">
              <a:avLst>
                <a:gd name="adj" fmla="val 3273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授权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AEA2955-FB4A-4C86-8A3F-9330F020AAF9}"/>
                </a:ext>
              </a:extLst>
            </p:cNvPr>
            <p:cNvSpPr txBox="1"/>
            <p:nvPr/>
          </p:nvSpPr>
          <p:spPr>
            <a:xfrm>
              <a:off x="9451845" y="4870959"/>
              <a:ext cx="768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/>
                <a:t>PC</a:t>
              </a:r>
              <a:r>
                <a:rPr lang="zh-CN" altLang="en-US" sz="1200" i="1" dirty="0"/>
                <a:t>名称：</a:t>
              </a:r>
              <a:r>
                <a:rPr lang="en-US" altLang="zh-CN" sz="1200" i="1" dirty="0"/>
                <a:t> 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7E147CF-4FE6-47B8-9F8D-E0DF2605DDB7}"/>
                </a:ext>
              </a:extLst>
            </p:cNvPr>
            <p:cNvSpPr txBox="1"/>
            <p:nvPr/>
          </p:nvSpPr>
          <p:spPr>
            <a:xfrm>
              <a:off x="10220068" y="4870961"/>
              <a:ext cx="1592548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MY_LAPTOP</a:t>
              </a:r>
              <a:endParaRPr lang="zh-CN" altLang="en-US" sz="12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E320759-9A70-4C35-A2E3-750D18C1D467}"/>
                </a:ext>
              </a:extLst>
            </p:cNvPr>
            <p:cNvSpPr txBox="1"/>
            <p:nvPr/>
          </p:nvSpPr>
          <p:spPr>
            <a:xfrm>
              <a:off x="10594894" y="5224513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u="sng" dirty="0">
                  <a:solidFill>
                    <a:srgbClr val="00B0F0"/>
                  </a:solidFill>
                </a:rPr>
                <a:t>如何查看</a:t>
              </a:r>
              <a:r>
                <a:rPr lang="en-US" altLang="zh-CN" sz="1200" u="sng" dirty="0">
                  <a:solidFill>
                    <a:srgbClr val="00B0F0"/>
                  </a:solidFill>
                </a:rPr>
                <a:t>PC</a:t>
              </a:r>
              <a:r>
                <a:rPr lang="zh-CN" altLang="en-US" sz="1200" u="sng" dirty="0">
                  <a:solidFill>
                    <a:srgbClr val="00B0F0"/>
                  </a:solidFill>
                </a:rPr>
                <a:t>名称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68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3B0-61CE-4CBB-A8A8-BCBBB01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许可证再发行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BC08-EB12-4999-AC08-DD3BCE0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许可证再发行流程</a:t>
            </a:r>
            <a:endParaRPr lang="en-US" altLang="zh-CN" dirty="0"/>
          </a:p>
          <a:p>
            <a:pPr lvl="1"/>
            <a:r>
              <a:rPr lang="zh-CN" altLang="en-US" dirty="0"/>
              <a:t>用户根据附送的</a:t>
            </a:r>
            <a:r>
              <a:rPr lang="en-US" altLang="zh-CN" dirty="0"/>
              <a:t>URL</a:t>
            </a:r>
            <a:r>
              <a:rPr lang="zh-CN" altLang="en-US" dirty="0"/>
              <a:t>打开网页，选择许可证再发行</a:t>
            </a:r>
            <a:endParaRPr lang="en-US" altLang="zh-CN" dirty="0"/>
          </a:p>
          <a:p>
            <a:pPr lvl="1"/>
            <a:r>
              <a:rPr lang="zh-CN" altLang="en-US" dirty="0"/>
              <a:t>用户输入邮箱</a:t>
            </a:r>
            <a:endParaRPr lang="en-US" altLang="zh-CN" dirty="0"/>
          </a:p>
          <a:p>
            <a:pPr lvl="1"/>
            <a:r>
              <a:rPr lang="zh-CN" altLang="en-US" dirty="0"/>
              <a:t>服务器根据邮箱查找已发行的许可证</a:t>
            </a:r>
            <a:endParaRPr lang="en-US" altLang="zh-CN" dirty="0"/>
          </a:p>
          <a:p>
            <a:pPr lvl="2"/>
            <a:r>
              <a:rPr lang="zh-CN" altLang="en-US" dirty="0"/>
              <a:t>显示已注册的</a:t>
            </a:r>
            <a:r>
              <a:rPr lang="en-US" altLang="zh-CN" dirty="0"/>
              <a:t>PC</a:t>
            </a:r>
            <a:r>
              <a:rPr lang="zh-CN" altLang="en-US" dirty="0"/>
              <a:t>名称，</a:t>
            </a:r>
            <a:endParaRPr lang="en-US" altLang="zh-CN" dirty="0"/>
          </a:p>
          <a:p>
            <a:pPr lvl="2"/>
            <a:r>
              <a:rPr lang="zh-CN" altLang="en-US" dirty="0"/>
              <a:t>询问是否改变</a:t>
            </a:r>
            <a:endParaRPr lang="en-US" altLang="zh-CN" dirty="0"/>
          </a:p>
          <a:p>
            <a:pPr lvl="1"/>
            <a:r>
              <a:rPr lang="zh-CN" altLang="en-US" dirty="0"/>
              <a:t>用户确认。</a:t>
            </a:r>
            <a:endParaRPr lang="en-US" altLang="zh-CN" dirty="0"/>
          </a:p>
          <a:p>
            <a:pPr lvl="1"/>
            <a:r>
              <a:rPr lang="zh-CN" altLang="en-US" dirty="0"/>
              <a:t>服务器生成许可证字符串，发送到用户的邮箱。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3B0-61CE-4CBB-A8A8-BCBBB01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许可证重新绑定</a:t>
            </a:r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BC08-EB12-4999-AC08-DD3BCE0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许可证再发行流程</a:t>
            </a:r>
            <a:endParaRPr lang="en-US" altLang="zh-CN" dirty="0"/>
          </a:p>
          <a:p>
            <a:pPr lvl="1"/>
            <a:r>
              <a:rPr lang="zh-CN" altLang="en-US" dirty="0"/>
              <a:t>用户根据附送的</a:t>
            </a:r>
            <a:r>
              <a:rPr lang="en-US" altLang="zh-CN" dirty="0"/>
              <a:t>URL</a:t>
            </a:r>
            <a:r>
              <a:rPr lang="zh-CN" altLang="en-US" dirty="0"/>
              <a:t>打开网页，选择许可证再发行</a:t>
            </a:r>
            <a:endParaRPr lang="en-US" altLang="zh-CN" dirty="0"/>
          </a:p>
          <a:p>
            <a:pPr lvl="1"/>
            <a:r>
              <a:rPr lang="zh-CN" altLang="en-US" dirty="0"/>
              <a:t>用户输入邮箱</a:t>
            </a:r>
            <a:endParaRPr lang="en-US" altLang="zh-CN" dirty="0"/>
          </a:p>
          <a:p>
            <a:pPr lvl="1"/>
            <a:r>
              <a:rPr lang="zh-CN" altLang="en-US" dirty="0"/>
              <a:t>服务器根据邮箱查找已发行的许可证</a:t>
            </a:r>
            <a:endParaRPr lang="en-US" altLang="zh-CN" dirty="0"/>
          </a:p>
          <a:p>
            <a:pPr lvl="2"/>
            <a:r>
              <a:rPr lang="zh-CN" altLang="en-US" dirty="0"/>
              <a:t>显示已注册的</a:t>
            </a:r>
            <a:r>
              <a:rPr lang="en-US" altLang="zh-CN" dirty="0"/>
              <a:t>PC</a:t>
            </a:r>
            <a:r>
              <a:rPr lang="zh-CN" altLang="en-US" dirty="0"/>
              <a:t>名称，询问是否改变</a:t>
            </a:r>
            <a:endParaRPr lang="en-US" altLang="zh-CN" dirty="0"/>
          </a:p>
          <a:p>
            <a:pPr lvl="1"/>
            <a:r>
              <a:rPr lang="zh-CN" altLang="en-US" dirty="0"/>
              <a:t>用户选择改变</a:t>
            </a:r>
            <a:r>
              <a:rPr lang="en-US" altLang="zh-CN" dirty="0"/>
              <a:t>PC</a:t>
            </a:r>
            <a:r>
              <a:rPr lang="zh-CN" altLang="en-US" dirty="0"/>
              <a:t>名称，</a:t>
            </a:r>
            <a:endParaRPr lang="en-US" altLang="zh-CN" dirty="0"/>
          </a:p>
          <a:p>
            <a:pPr lvl="2"/>
            <a:r>
              <a:rPr lang="zh-CN" altLang="en-US" dirty="0"/>
              <a:t>提示剩余修改次数。</a:t>
            </a:r>
            <a:endParaRPr lang="en-US" altLang="zh-CN" dirty="0"/>
          </a:p>
          <a:p>
            <a:pPr lvl="2"/>
            <a:r>
              <a:rPr lang="zh-CN" altLang="en-US" dirty="0"/>
              <a:t>输入新的</a:t>
            </a:r>
            <a:r>
              <a:rPr lang="en-US" altLang="zh-CN" dirty="0"/>
              <a:t>PC</a:t>
            </a:r>
            <a:r>
              <a:rPr lang="zh-CN" altLang="en-US" dirty="0"/>
              <a:t>名称，确认</a:t>
            </a:r>
            <a:endParaRPr lang="en-US" altLang="zh-CN" dirty="0"/>
          </a:p>
          <a:p>
            <a:pPr lvl="1"/>
            <a:r>
              <a:rPr lang="zh-CN" altLang="en-US" dirty="0"/>
              <a:t>服务器生成许可证字符串，发送到用户的邮箱。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38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5993B-0AD6-433D-8F5F-D4B2FAB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5097C-0911-4E84-B999-875FF532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6722"/>
            <a:ext cx="8915400" cy="52232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软件注册</a:t>
            </a:r>
            <a:endParaRPr lang="en-US" altLang="zh-CN" dirty="0"/>
          </a:p>
          <a:p>
            <a:pPr lvl="1"/>
            <a:r>
              <a:rPr lang="en-US" altLang="zh-CN" dirty="0"/>
              <a:t>Authorize</a:t>
            </a:r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: </a:t>
            </a:r>
            <a:r>
              <a:rPr lang="en-US" altLang="zh-CN" dirty="0" err="1"/>
              <a:t>DeliveryKey</a:t>
            </a:r>
            <a:r>
              <a:rPr lang="en-US" altLang="zh-CN" dirty="0"/>
              <a:t>(String), PC Name(String),</a:t>
            </a:r>
            <a:r>
              <a:rPr lang="zh-CN" altLang="en-US" dirty="0"/>
              <a:t> </a:t>
            </a:r>
            <a:r>
              <a:rPr lang="en-US" altLang="zh-CN" dirty="0" err="1"/>
              <a:t>UserName</a:t>
            </a:r>
            <a:r>
              <a:rPr lang="en-US" altLang="zh-CN" dirty="0"/>
              <a:t>(</a:t>
            </a:r>
            <a:r>
              <a:rPr lang="zh-CN" altLang="en-US" dirty="0"/>
              <a:t>邮箱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: License(String)</a:t>
            </a:r>
          </a:p>
          <a:p>
            <a:r>
              <a:rPr lang="zh-CN" altLang="en-US" dirty="0"/>
              <a:t>许可证再发行</a:t>
            </a:r>
            <a:endParaRPr lang="en-US" altLang="zh-CN" dirty="0"/>
          </a:p>
          <a:p>
            <a:pPr lvl="1"/>
            <a:r>
              <a:rPr lang="en-US" altLang="zh-CN" dirty="0" err="1"/>
              <a:t>ReAuthorize</a:t>
            </a:r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: </a:t>
            </a:r>
            <a:r>
              <a:rPr lang="en-US" altLang="zh-CN" dirty="0" err="1"/>
              <a:t>UserName</a:t>
            </a:r>
            <a:endParaRPr lang="en-US" altLang="zh-CN" dirty="0"/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: License(String)</a:t>
            </a:r>
          </a:p>
          <a:p>
            <a:r>
              <a:rPr lang="zh-CN" altLang="en-US" dirty="0"/>
              <a:t>更换绑定</a:t>
            </a:r>
            <a:endParaRPr lang="en-US" altLang="zh-CN" dirty="0"/>
          </a:p>
          <a:p>
            <a:pPr lvl="1"/>
            <a:r>
              <a:rPr lang="en-US" altLang="zh-CN" dirty="0" err="1"/>
              <a:t>ReBound</a:t>
            </a:r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: </a:t>
            </a:r>
            <a:r>
              <a:rPr lang="en-US" altLang="zh-CN" dirty="0" err="1"/>
              <a:t>PCName</a:t>
            </a:r>
            <a:r>
              <a:rPr lang="en-US" altLang="zh-CN" dirty="0"/>
              <a:t>, </a:t>
            </a:r>
            <a:r>
              <a:rPr lang="en-US" altLang="zh-CN" dirty="0" err="1"/>
              <a:t>UserName</a:t>
            </a:r>
            <a:endParaRPr lang="en-US" altLang="zh-CN" dirty="0"/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: License(String), </a:t>
            </a:r>
            <a:r>
              <a:rPr lang="zh-CN" altLang="en-US" dirty="0"/>
              <a:t>剩余次数</a:t>
            </a:r>
            <a:endParaRPr lang="en-US" altLang="zh-CN" dirty="0"/>
          </a:p>
          <a:p>
            <a:r>
              <a:rPr lang="zh-CN" altLang="en-US" dirty="0"/>
              <a:t>获取绑定次数</a:t>
            </a:r>
            <a:endParaRPr lang="en-US" altLang="zh-CN" dirty="0"/>
          </a:p>
          <a:p>
            <a:pPr lvl="1"/>
            <a:r>
              <a:rPr lang="en-US" altLang="zh-CN" dirty="0" err="1"/>
              <a:t>GetReboundCount</a:t>
            </a:r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: </a:t>
            </a:r>
            <a:r>
              <a:rPr lang="en-US" altLang="zh-CN" dirty="0" err="1"/>
              <a:t>UserName</a:t>
            </a:r>
            <a:endParaRPr lang="en-US" altLang="zh-CN" dirty="0"/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: </a:t>
            </a:r>
            <a:r>
              <a:rPr lang="zh-CN" altLang="en-US" dirty="0"/>
              <a:t>剩余次数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9934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16143</TotalTime>
  <Words>745</Words>
  <Application>Microsoft Office PowerPoint</Application>
  <PresentationFormat>宽屏</PresentationFormat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丝状</vt:lpstr>
      <vt:lpstr>软件认证</vt:lpstr>
      <vt:lpstr>使用场景及流程</vt:lpstr>
      <vt:lpstr>许可证发行功能</vt:lpstr>
      <vt:lpstr>新用户获取许可证</vt:lpstr>
      <vt:lpstr>许可证再发行</vt:lpstr>
      <vt:lpstr>许可证重新绑定PC</vt:lpstr>
      <vt:lpstr>Interface设计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软件认证</dc:title>
  <dc:creator>Yuan Jingcheng</dc:creator>
  <cp:lastModifiedBy>Yuan Jingcheng</cp:lastModifiedBy>
  <cp:revision>24</cp:revision>
  <dcterms:created xsi:type="dcterms:W3CDTF">2021-05-05T04:42:25Z</dcterms:created>
  <dcterms:modified xsi:type="dcterms:W3CDTF">2021-08-02T01:56:08Z</dcterms:modified>
</cp:coreProperties>
</file>