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4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6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3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26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3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0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4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7C6E-15B4-48B6-A0E9-CEC4F9A8ECCE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941B-9951-40D4-A98D-341DF36BBB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Web App z Microsoft Azure – praktyczne zastosowanie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Jacek Cząstkiewicz</a:t>
            </a:r>
            <a:endParaRPr lang="de-DE" dirty="0"/>
          </a:p>
        </p:txBody>
      </p:sp>
      <p:pic>
        <p:nvPicPr>
          <p:cNvPr id="1026" name="Picture 2" descr="Znalezione obrazy dla zapytania microsoft az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0" y="209728"/>
            <a:ext cx="4118480" cy="118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41" y="125882"/>
            <a:ext cx="2086916" cy="1353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00" y="370333"/>
            <a:ext cx="3234619" cy="8645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" y="5392684"/>
            <a:ext cx="2689934" cy="991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24" y="5198726"/>
            <a:ext cx="1801598" cy="13202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18" y="5454516"/>
            <a:ext cx="2021690" cy="8086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88" y="5308062"/>
            <a:ext cx="1424869" cy="944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32" y="5399795"/>
            <a:ext cx="785534" cy="7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App z Microsoft Azure – praktyczne zastosowanie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z Microsoft Azure – praktyczne zastosowanie</dc:title>
  <dc:creator>Czastkiewicz, Jacek</dc:creator>
  <cp:lastModifiedBy>Czastkiewicz, Jacek</cp:lastModifiedBy>
  <cp:revision>2</cp:revision>
  <dcterms:created xsi:type="dcterms:W3CDTF">2017-02-24T07:37:25Z</dcterms:created>
  <dcterms:modified xsi:type="dcterms:W3CDTF">2017-02-24T07:39:55Z</dcterms:modified>
</cp:coreProperties>
</file>