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745B4-4136-20B6-B3F0-CBBD356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8C2F0E-35EC-F96D-B293-18785FB4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6F8E9-1D3D-8FEC-96D7-74761B83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C478E0-D93D-77A7-9F55-4F4B3C53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AF03D-BF14-B489-5F3C-402C5012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88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4AB69-B780-0D8D-ADEE-68292837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4A7BC6-D731-2589-6B34-CC8AB2F4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FB2E8-5D7A-3BBD-0AA7-02D42394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EF32A-C245-36DD-62B1-252CFBAD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09EB7-355F-C33C-6D57-366371DA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0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C23C25-CC9C-DC51-9989-9D8101F4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15BF1-6F83-5770-B6E7-15A27E08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50B90-D9DF-0025-EE2F-0A6BF9C1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38D1-A8FB-E4D1-B9B7-77250B05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717F3-1E6C-A947-4A0C-15DAF908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3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38F2-BAF0-FF17-D579-4634897A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D3DC-3DF9-8CF1-9ED2-5362C9C7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AE02C-FC66-4148-E687-468D97B9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91612-5D69-81EA-9766-15F47CF2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C5797-2189-A3AD-4035-22FFE9F2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69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E1E3-E21D-3195-DB6B-7619D1BC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35F24-6922-7397-48EB-AD1F23E7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B44D2-503D-1DCD-7350-41D4A52B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21117-DB64-0280-AA50-D2F6BAE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D4AC7-A59A-3C8D-7DC2-F39F878D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02D78-E151-B9BF-4581-89CD5389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D1FFD-F028-219D-FC20-3FF75EF82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EC88D9-AA19-8DBA-FA50-1B4AD72C1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5C1657-86C1-F66C-AD05-FCD4061C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DB6B6-B8DE-EBE2-295B-AC8472C1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803A1-3218-7822-CA10-DADD5361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00EDA-88F0-04C4-7063-A939870F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8C63C-9141-5BC4-C895-51FDE4C3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80AD3-6F92-F875-CCC4-5C62E3C70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18FE46-E77F-4F35-0FDE-3014550F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2907B2-AC36-3C97-03F3-A2FAE6E5D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1D91E2-2DA5-6953-DA1F-D134247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4DD146-EF7E-6359-CB9D-77AA28E4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AE532B-88ED-430A-26A8-23F1E81C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6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B3555-58A1-6A04-B83D-77FD4523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EECFF-C5FE-41B6-595C-9E1027CC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21232C-4463-F715-E077-2B1332E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8489A2-3523-48B6-DF8D-49A8655B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2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550071-2F57-D044-586B-8FCD9CE7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19687E-BAE1-26E7-4515-6F86FB7E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84BB08-12D2-911E-AD4F-A86553C0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4283C-33FD-1892-191A-C61AD4F9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3D94D9-09AD-F37C-B09D-B8425679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58F2-D5E0-6B86-D0B3-BFD5D5A8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F3A25-BF6D-B91E-0305-B5D89E2A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B4AE7D-B4C3-9C73-FF2A-394EC192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C6C8D-32F2-2F02-6AAE-1118AEA0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5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AE45B-D35C-604E-2572-6F986A9C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E231F0-B0A1-A355-A6AA-1D5E1965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7F6FD5-88EF-2578-BC6B-0C8756A2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7CAE3-6F4E-E8AC-7895-15AB8E2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ED767-617D-302C-3751-C85F0C5B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7F2CEC-A53C-8497-E241-7A4E1F24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7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EFC99F-BDEA-8FC9-7981-A29BDCE3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F11498-E5D3-A1DF-9B18-DFB8CC17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19CE9-049B-DA21-8FA3-C31ADBD3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4CC9-472A-401C-81FD-81F2B5807413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50F14-31C6-F12A-5D66-21DAC6372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9649E-FEDD-0E21-0E65-63C9F01C2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A8D7-B753-4AA7-AE39-76B5834DD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8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F4194241-BEAA-B6D4-CA6C-E9A17356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50" y="1805473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7EC13B-A4DB-6F3C-0191-77BCC19E3B18}"/>
              </a:ext>
            </a:extLst>
          </p:cNvPr>
          <p:cNvSpPr txBox="1"/>
          <p:nvPr/>
        </p:nvSpPr>
        <p:spPr>
          <a:xfrm>
            <a:off x="969759" y="2650517"/>
            <a:ext cx="1063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Course Database</a:t>
            </a:r>
          </a:p>
        </p:txBody>
      </p:sp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93EABE0B-6617-2EE1-53A1-957FF093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174" y="3476897"/>
            <a:ext cx="703217" cy="7032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73754-FF72-E663-BC61-3B7DFDD049F7}"/>
              </a:ext>
            </a:extLst>
          </p:cNvPr>
          <p:cNvSpPr txBox="1"/>
          <p:nvPr/>
        </p:nvSpPr>
        <p:spPr>
          <a:xfrm>
            <a:off x="982822" y="4178871"/>
            <a:ext cx="1063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Article PDF Files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B1C0EF2-1D51-F5C1-917E-60E4A3928BBA}"/>
              </a:ext>
            </a:extLst>
          </p:cNvPr>
          <p:cNvSpPr/>
          <p:nvPr/>
        </p:nvSpPr>
        <p:spPr>
          <a:xfrm>
            <a:off x="661848" y="1746070"/>
            <a:ext cx="1654629" cy="3335383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88D9C7-3FFD-40D5-7F91-8EACDF45D3DC}"/>
              </a:ext>
            </a:extLst>
          </p:cNvPr>
          <p:cNvSpPr txBox="1"/>
          <p:nvPr/>
        </p:nvSpPr>
        <p:spPr>
          <a:xfrm>
            <a:off x="678021" y="1278917"/>
            <a:ext cx="162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C25953A-9049-EA4F-C8AE-E882E5EF5438}"/>
              </a:ext>
            </a:extLst>
          </p:cNvPr>
          <p:cNvSpPr/>
          <p:nvPr/>
        </p:nvSpPr>
        <p:spPr>
          <a:xfrm>
            <a:off x="3740332" y="1746070"/>
            <a:ext cx="4567645" cy="3335383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6489EA-9AA2-F7C1-6D18-6707543B498A}"/>
              </a:ext>
            </a:extLst>
          </p:cNvPr>
          <p:cNvSpPr txBox="1"/>
          <p:nvPr/>
        </p:nvSpPr>
        <p:spPr>
          <a:xfrm>
            <a:off x="5141165" y="1257146"/>
            <a:ext cx="2008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Cognitive Search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8F3B5CB-51E0-7B96-8248-F11D4B3C255B}"/>
              </a:ext>
            </a:extLst>
          </p:cNvPr>
          <p:cNvSpPr txBox="1"/>
          <p:nvPr/>
        </p:nvSpPr>
        <p:spPr>
          <a:xfrm>
            <a:off x="9588138" y="1026369"/>
            <a:ext cx="219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Corporate Training Catalog Website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12A07AC-FF92-3B7D-9F0F-013B5B25412D}"/>
              </a:ext>
            </a:extLst>
          </p:cNvPr>
          <p:cNvSpPr/>
          <p:nvPr/>
        </p:nvSpPr>
        <p:spPr>
          <a:xfrm>
            <a:off x="9640389" y="1746070"/>
            <a:ext cx="2072640" cy="3335383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fik 16" descr="Internet Silhouette">
            <a:extLst>
              <a:ext uri="{FF2B5EF4-FFF2-40B4-BE49-F238E27FC236}">
                <a16:creationId xmlns:a16="http://schemas.microsoft.com/office/drawing/2014/main" id="{C23ED158-541F-AACF-3D24-29B4ECA1F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217" y="2675708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307789-3F2A-76DB-2162-12153CCD1992}"/>
              </a:ext>
            </a:extLst>
          </p:cNvPr>
          <p:cNvSpPr txBox="1"/>
          <p:nvPr/>
        </p:nvSpPr>
        <p:spPr>
          <a:xfrm>
            <a:off x="10139888" y="3451705"/>
            <a:ext cx="106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Website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5842008-C77E-46CD-1E8F-9C706472675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316477" y="3413762"/>
            <a:ext cx="1423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BE6146C-2BA2-2CEC-0B6B-29A434700CD9}"/>
              </a:ext>
            </a:extLst>
          </p:cNvPr>
          <p:cNvSpPr txBox="1"/>
          <p:nvPr/>
        </p:nvSpPr>
        <p:spPr>
          <a:xfrm>
            <a:off x="2393612" y="3064174"/>
            <a:ext cx="128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AI Enrichment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D708F5-8E22-38A0-76FD-FF3DE79649F8}"/>
              </a:ext>
            </a:extLst>
          </p:cNvPr>
          <p:cNvSpPr txBox="1"/>
          <p:nvPr/>
        </p:nvSpPr>
        <p:spPr>
          <a:xfrm>
            <a:off x="2389258" y="3477829"/>
            <a:ext cx="128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Indexing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E89900E-9314-FEE4-8E37-042E9DF027AD}"/>
              </a:ext>
            </a:extLst>
          </p:cNvPr>
          <p:cNvCxnSpPr>
            <a:cxnSpLocks/>
          </p:cNvCxnSpPr>
          <p:nvPr/>
        </p:nvCxnSpPr>
        <p:spPr>
          <a:xfrm>
            <a:off x="8325394" y="3653247"/>
            <a:ext cx="13324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7AEC53C-280E-C781-73F4-CD895869234E}"/>
              </a:ext>
            </a:extLst>
          </p:cNvPr>
          <p:cNvCxnSpPr>
            <a:cxnSpLocks/>
          </p:cNvCxnSpPr>
          <p:nvPr/>
        </p:nvCxnSpPr>
        <p:spPr>
          <a:xfrm flipH="1">
            <a:off x="8286207" y="3056710"/>
            <a:ext cx="1328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CC2EA6F-E587-7ED2-86E1-2870E2FB3967}"/>
              </a:ext>
            </a:extLst>
          </p:cNvPr>
          <p:cNvSpPr txBox="1"/>
          <p:nvPr/>
        </p:nvSpPr>
        <p:spPr>
          <a:xfrm>
            <a:off x="8258835" y="2720187"/>
            <a:ext cx="141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requests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134AFA0-5BB1-687A-0899-2A6943169021}"/>
              </a:ext>
            </a:extLst>
          </p:cNvPr>
          <p:cNvSpPr txBox="1"/>
          <p:nvPr/>
        </p:nvSpPr>
        <p:spPr>
          <a:xfrm>
            <a:off x="8280606" y="3308015"/>
            <a:ext cx="141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responses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D7EBA22-9187-8D8A-A7B6-8EF8AA38FE8C}"/>
              </a:ext>
            </a:extLst>
          </p:cNvPr>
          <p:cNvSpPr/>
          <p:nvPr/>
        </p:nvSpPr>
        <p:spPr>
          <a:xfrm>
            <a:off x="4119154" y="2812869"/>
            <a:ext cx="1062446" cy="65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Indexing</a:t>
            </a:r>
            <a:r>
              <a:rPr lang="de-DE" dirty="0"/>
              <a:t> Engine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3401536-99F2-08B5-D874-C1FC3190A1B0}"/>
              </a:ext>
            </a:extLst>
          </p:cNvPr>
          <p:cNvSpPr/>
          <p:nvPr/>
        </p:nvSpPr>
        <p:spPr>
          <a:xfrm>
            <a:off x="4114800" y="3470367"/>
            <a:ext cx="1071154" cy="579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Skills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C010288-D18C-D1AD-08FB-8C3A7A13DCCF}"/>
              </a:ext>
            </a:extLst>
          </p:cNvPr>
          <p:cNvSpPr/>
          <p:nvPr/>
        </p:nvSpPr>
        <p:spPr>
          <a:xfrm>
            <a:off x="5499465" y="2812869"/>
            <a:ext cx="1062446" cy="123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Indexes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937C21B-376D-E5A0-32A2-B3ABB7D03CA4}"/>
              </a:ext>
            </a:extLst>
          </p:cNvPr>
          <p:cNvSpPr/>
          <p:nvPr/>
        </p:nvSpPr>
        <p:spPr>
          <a:xfrm>
            <a:off x="6888483" y="2812869"/>
            <a:ext cx="1062446" cy="123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Query Engine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A661A88-3CAF-9673-8982-94BA2ECB0014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6561911" y="3429000"/>
            <a:ext cx="326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5F353A1-E7B8-64AB-478C-47378715DD0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207726" y="3429000"/>
            <a:ext cx="2917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Czylwik, Johannes (059)</dc:creator>
  <cp:lastModifiedBy>Czylwik, Johannes (059)</cp:lastModifiedBy>
  <cp:revision>2</cp:revision>
  <dcterms:created xsi:type="dcterms:W3CDTF">2024-06-28T12:31:14Z</dcterms:created>
  <dcterms:modified xsi:type="dcterms:W3CDTF">2024-06-28T12:45:16Z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2024-06-28T12:31:14Z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bf32f275-091c-46a6-8f17-f53bd43f5eab</vt:lpwstr>
  </property>
  <property fmtid="{D5CDD505-2E9C-101B-9397-08002B2CF9AE}" pid="8" name="MSIP_Label_924dbb1d-991d-4bbd-aad5-33bac1d8ffaf_ContentBits">
    <vt:lpwstr>0</vt:lpwstr>
  </property>
</Properties>
</file>