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0620" y="-6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03FEE-61B4-003C-E3B4-142478ED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F514FE-6BA5-AFC6-07BF-E02921B2A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5B9A0-76CA-7C8F-DF0B-18D6EBDD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ED3729-DCD9-6923-E90F-585A5F17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F5E098-6C64-DE2D-2597-95261A98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13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B6B8B-40C3-BBCA-2E65-8E6030B9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FFD79-7D68-6C2C-88FA-7BC3535FD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4E039D-A672-116D-CF9C-ABA23D3A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001D9-889F-75DE-250F-49235966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3BFE7F-CD72-37C4-39A8-7D27B980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45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A4971F-D403-9B01-1118-A9E43E71E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F9F2D9-3DE6-A77B-1EBD-F6308AE70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6C306B-EF30-1A8A-CB51-141ACCDC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E7678E-C2D5-33F0-9FF2-80F6619A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A52336-418D-CB99-FBDD-90DCC576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41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77F71-EA17-833B-7E6E-984F85D4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D86D92-0014-C830-E97E-3181ADF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20212F-75A8-48D7-88D8-DFFE6B2B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8E617D-1D0F-1117-B0FF-9B33ED5A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605DBC-BE33-E21A-2D2D-2CC45F58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07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9CECA-DC5A-47DC-0FEE-B9828192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38B026-CB42-DDA9-7ABE-9C4C97947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E4B95B-49AB-A937-8858-E42B024C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F5056D-9996-23F7-3A33-9FA35A49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17F0C8-0952-8AAE-AA73-90D1843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29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5C0B5-83BB-611E-8FFB-19E626F8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931DB0-E481-97DD-13AC-700BF1AD2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718E74-FE9B-A700-2706-052F6DC9D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CE87AA-7AFD-A7D7-48D8-4CB4AEE0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283579-7BB1-A985-68B0-596C62C3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295764-E4F4-6972-A5A2-B66CA7E2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09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29120-8E28-3E3C-4FA9-1E6E9527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D85228-7A4E-A41E-5939-BF160E8E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28BF0C-A8A2-21BF-8408-E91B13AC2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9B3F90-EA70-9D80-0A8C-C833624F7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07A808-5374-1CD5-921F-7CB19027F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538ABD-789D-4989-6896-9C783CA2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F7A094-8BD2-3E46-0390-8FE80155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439BD3-3CE3-DD4A-F3C4-2E0B46C7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2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411D0-0F70-FFDC-C0EE-0C476657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44239F-7021-F6F6-1D62-FA6C81AB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CD5EDF-EDEE-C543-700E-62500AB1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55D8C3-8EB7-10E2-1499-07B0450B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53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F9DA6-FF53-C33F-0152-C6743D1B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866E17-ABA0-440F-0DC9-5202B4EE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3A6859-D88D-4EC0-D6AF-B572416F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1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3151E-064B-7BFC-5CEA-2FA76BA4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44DB0-BB19-8C12-C219-F16F68219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48F5D7-9D34-2BAD-093E-03B63E158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4F0A3D-0F7B-58CF-E8D0-F459C745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C7546-6D14-391F-CB1B-E1B189F9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9EEE2A-FAF0-4A6B-9736-BFBB7756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53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A9751-BE9F-28DD-9238-DAAEA159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FCD6F6-7844-F200-E052-2304F5805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9F7E03-2271-A57D-A558-B6F99E3B9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9622C9-8C47-B02B-8DCC-66B64594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0B04-D713-46B1-B83F-3E09751D5FCD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5FB327-37CF-816A-0BCE-4CFC9F10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D217FD-AECB-55CD-886B-6B48E618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26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4D07E1-4052-F861-C9B4-5A2822B8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ECFB81-A37A-485C-C895-02F6C0491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8DB1AF-20CC-70C4-9FD9-6EFE0D504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0B04-D713-46B1-B83F-3E09751D5FCD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5F9E54-3784-CC86-EFE7-F86AA057F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2E5057-FBB1-4CC5-6484-F047BFF39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17A3-EA20-484B-A598-63D7B01FC5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90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Menschliches Gesicht, Cartoon enthält.&#10;&#10;Automatisch generierte Beschreibung">
            <a:extLst>
              <a:ext uri="{FF2B5EF4-FFF2-40B4-BE49-F238E27FC236}">
                <a16:creationId xmlns:a16="http://schemas.microsoft.com/office/drawing/2014/main" id="{1C1426DA-3DE3-4D99-AA68-ADDEC6F27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792" y="2484198"/>
            <a:ext cx="3090416" cy="1889604"/>
          </a:xfrm>
          <a:prstGeom prst="rect">
            <a:avLst/>
          </a:prstGeom>
        </p:spPr>
      </p:pic>
      <p:pic>
        <p:nvPicPr>
          <p:cNvPr id="7" name="Grafik 6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4E5AC2C-0FAB-49FD-9985-99CFE5C8AE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"/>
          <a:stretch/>
        </p:blipFill>
        <p:spPr>
          <a:xfrm>
            <a:off x="4708525" y="2762885"/>
            <a:ext cx="917182" cy="119951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E3D7699-3F63-0641-5519-6292E143536D}"/>
              </a:ext>
            </a:extLst>
          </p:cNvPr>
          <p:cNvSpPr txBox="1"/>
          <p:nvPr/>
        </p:nvSpPr>
        <p:spPr>
          <a:xfrm>
            <a:off x="5746750" y="2837181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D1234567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4ACA90-178E-D024-82C1-2AB9D7C1B481}"/>
              </a:ext>
            </a:extLst>
          </p:cNvPr>
          <p:cNvSpPr txBox="1"/>
          <p:nvPr/>
        </p:nvSpPr>
        <p:spPr>
          <a:xfrm>
            <a:off x="5756275" y="2992756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02/26/2027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381AFA-9A52-2A41-EDF7-FE8805980E9D}"/>
              </a:ext>
            </a:extLst>
          </p:cNvPr>
          <p:cNvSpPr txBox="1"/>
          <p:nvPr/>
        </p:nvSpPr>
        <p:spPr>
          <a:xfrm>
            <a:off x="5759450" y="3105470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Czylwik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A94878E-397F-A096-B2A5-78399EA07A37}"/>
              </a:ext>
            </a:extLst>
          </p:cNvPr>
          <p:cNvSpPr txBox="1"/>
          <p:nvPr/>
        </p:nvSpPr>
        <p:spPr>
          <a:xfrm>
            <a:off x="5759450" y="3218976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Johannes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AE688DE-0F63-B689-C7AD-F3E3A87981E4}"/>
              </a:ext>
            </a:extLst>
          </p:cNvPr>
          <p:cNvSpPr txBox="1"/>
          <p:nvPr/>
        </p:nvSpPr>
        <p:spPr>
          <a:xfrm>
            <a:off x="5794375" y="3529331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09/05/1989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10527A3-4EF7-0C2D-4A71-AA66C1BC5C28}"/>
              </a:ext>
            </a:extLst>
          </p:cNvPr>
          <p:cNvSpPr txBox="1"/>
          <p:nvPr/>
        </p:nvSpPr>
        <p:spPr>
          <a:xfrm>
            <a:off x="6067425" y="3900806"/>
            <a:ext cx="27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34401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Czylwik, Johannes (059)</dc:creator>
  <cp:lastModifiedBy>Czylwik, Johannes (059)</cp:lastModifiedBy>
  <cp:revision>2</cp:revision>
  <dcterms:created xsi:type="dcterms:W3CDTF">2024-05-22T11:32:34Z</dcterms:created>
  <dcterms:modified xsi:type="dcterms:W3CDTF">2024-05-23T09:52:37Z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4dbb1d-991d-4bbd-aad5-33bac1d8ffaf_Enabled">
    <vt:lpwstr>true</vt:lpwstr>
  </property>
  <property fmtid="{D5CDD505-2E9C-101B-9397-08002B2CF9AE}" pid="3" name="MSIP_Label_924dbb1d-991d-4bbd-aad5-33bac1d8ffaf_SetDate">
    <vt:lpwstr>2024-05-22T11:32:34Z</vt:lpwstr>
  </property>
  <property fmtid="{D5CDD505-2E9C-101B-9397-08002B2CF9AE}" pid="4" name="MSIP_Label_924dbb1d-991d-4bbd-aad5-33bac1d8ffaf_Method">
    <vt:lpwstr>Standard</vt:lpwstr>
  </property>
  <property fmtid="{D5CDD505-2E9C-101B-9397-08002B2CF9AE}" pid="5" name="MSIP_Label_924dbb1d-991d-4bbd-aad5-33bac1d8ffaf_Name">
    <vt:lpwstr>924dbb1d-991d-4bbd-aad5-33bac1d8ffaf</vt:lpwstr>
  </property>
  <property fmtid="{D5CDD505-2E9C-101B-9397-08002B2CF9AE}" pid="6" name="MSIP_Label_924dbb1d-991d-4bbd-aad5-33bac1d8ffaf_SiteId">
    <vt:lpwstr>9652d7c2-1ccf-4940-8151-4a92bd474ed0</vt:lpwstr>
  </property>
  <property fmtid="{D5CDD505-2E9C-101B-9397-08002B2CF9AE}" pid="7" name="MSIP_Label_924dbb1d-991d-4bbd-aad5-33bac1d8ffaf_ActionId">
    <vt:lpwstr>3b8c3b68-d37f-4c5d-9777-587ca0706532</vt:lpwstr>
  </property>
  <property fmtid="{D5CDD505-2E9C-101B-9397-08002B2CF9AE}" pid="8" name="MSIP_Label_924dbb1d-991d-4bbd-aad5-33bac1d8ffaf_ContentBits">
    <vt:lpwstr>0</vt:lpwstr>
  </property>
</Properties>
</file>