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57"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318142-6B0A-47B2-997A-EF39AEA92A1C}" v="56" dt="2023-04-25T05:12:08.1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sus.david.chavez.rojas.r@gmail.com" userId="9e65d3c5bb44491d" providerId="LiveId" clId="{16318142-6B0A-47B2-997A-EF39AEA92A1C}"/>
    <pc:docChg chg="undo custSel addSld modSld">
      <pc:chgData name="jesus.david.chavez.rojas.r@gmail.com" userId="9e65d3c5bb44491d" providerId="LiveId" clId="{16318142-6B0A-47B2-997A-EF39AEA92A1C}" dt="2023-04-25T14:30:36.158" v="450" actId="313"/>
      <pc:docMkLst>
        <pc:docMk/>
      </pc:docMkLst>
      <pc:sldChg chg="addSp modSp mod">
        <pc:chgData name="jesus.david.chavez.rojas.r@gmail.com" userId="9e65d3c5bb44491d" providerId="LiveId" clId="{16318142-6B0A-47B2-997A-EF39AEA92A1C}" dt="2023-04-25T14:30:36.158" v="450" actId="313"/>
        <pc:sldMkLst>
          <pc:docMk/>
          <pc:sldMk cId="2268462258" sldId="256"/>
        </pc:sldMkLst>
        <pc:spChg chg="mod">
          <ac:chgData name="jesus.david.chavez.rojas.r@gmail.com" userId="9e65d3c5bb44491d" providerId="LiveId" clId="{16318142-6B0A-47B2-997A-EF39AEA92A1C}" dt="2023-04-25T05:03:26.648" v="374" actId="113"/>
          <ac:spMkLst>
            <pc:docMk/>
            <pc:sldMk cId="2268462258" sldId="256"/>
            <ac:spMk id="4" creationId="{C3C078A3-B109-971B-C86A-4B40E644ABA8}"/>
          </ac:spMkLst>
        </pc:spChg>
        <pc:spChg chg="mod">
          <ac:chgData name="jesus.david.chavez.rojas.r@gmail.com" userId="9e65d3c5bb44491d" providerId="LiveId" clId="{16318142-6B0A-47B2-997A-EF39AEA92A1C}" dt="2023-04-25T14:30:36.158" v="450" actId="313"/>
          <ac:spMkLst>
            <pc:docMk/>
            <pc:sldMk cId="2268462258" sldId="256"/>
            <ac:spMk id="5" creationId="{A3D4CE64-EF0A-FFF9-BE0A-3385DFAA126D}"/>
          </ac:spMkLst>
        </pc:spChg>
        <pc:picChg chg="add mod">
          <ac:chgData name="jesus.david.chavez.rojas.r@gmail.com" userId="9e65d3c5bb44491d" providerId="LiveId" clId="{16318142-6B0A-47B2-997A-EF39AEA92A1C}" dt="2023-04-25T05:04:29.207" v="380" actId="1076"/>
          <ac:picMkLst>
            <pc:docMk/>
            <pc:sldMk cId="2268462258" sldId="256"/>
            <ac:picMk id="1026" creationId="{84A44BD6-74EC-D83D-70AA-25C0995C47CA}"/>
          </ac:picMkLst>
        </pc:picChg>
      </pc:sldChg>
      <pc:sldChg chg="modSp mod">
        <pc:chgData name="jesus.david.chavez.rojas.r@gmail.com" userId="9e65d3c5bb44491d" providerId="LiveId" clId="{16318142-6B0A-47B2-997A-EF39AEA92A1C}" dt="2023-04-25T05:03:45.838" v="377" actId="113"/>
        <pc:sldMkLst>
          <pc:docMk/>
          <pc:sldMk cId="1416709491" sldId="257"/>
        </pc:sldMkLst>
        <pc:spChg chg="mod">
          <ac:chgData name="jesus.david.chavez.rojas.r@gmail.com" userId="9e65d3c5bb44491d" providerId="LiveId" clId="{16318142-6B0A-47B2-997A-EF39AEA92A1C}" dt="2023-04-25T05:03:45.838" v="377" actId="113"/>
          <ac:spMkLst>
            <pc:docMk/>
            <pc:sldMk cId="1416709491" sldId="257"/>
            <ac:spMk id="2" creationId="{400E9167-1897-9F92-E1F2-7F14108538E0}"/>
          </ac:spMkLst>
        </pc:spChg>
        <pc:spChg chg="mod">
          <ac:chgData name="jesus.david.chavez.rojas.r@gmail.com" userId="9e65d3c5bb44491d" providerId="LiveId" clId="{16318142-6B0A-47B2-997A-EF39AEA92A1C}" dt="2023-04-25T05:03:04.657" v="371"/>
          <ac:spMkLst>
            <pc:docMk/>
            <pc:sldMk cId="1416709491" sldId="257"/>
            <ac:spMk id="3" creationId="{E536984E-E856-8F4B-0F6F-D49B2503FB25}"/>
          </ac:spMkLst>
        </pc:spChg>
      </pc:sldChg>
      <pc:sldChg chg="addSp modSp new mod">
        <pc:chgData name="jesus.david.chavez.rojas.r@gmail.com" userId="9e65d3c5bb44491d" providerId="LiveId" clId="{16318142-6B0A-47B2-997A-EF39AEA92A1C}" dt="2023-04-25T05:05:37.200" v="385" actId="1076"/>
        <pc:sldMkLst>
          <pc:docMk/>
          <pc:sldMk cId="4132980779" sldId="258"/>
        </pc:sldMkLst>
        <pc:spChg chg="mod">
          <ac:chgData name="jesus.david.chavez.rojas.r@gmail.com" userId="9e65d3c5bb44491d" providerId="LiveId" clId="{16318142-6B0A-47B2-997A-EF39AEA92A1C}" dt="2023-04-25T05:03:36.506" v="375" actId="113"/>
          <ac:spMkLst>
            <pc:docMk/>
            <pc:sldMk cId="4132980779" sldId="258"/>
            <ac:spMk id="2" creationId="{E4D56F46-1AB6-C269-E2E2-C15A08C46340}"/>
          </ac:spMkLst>
        </pc:spChg>
        <pc:spChg chg="mod">
          <ac:chgData name="jesus.david.chavez.rojas.r@gmail.com" userId="9e65d3c5bb44491d" providerId="LiveId" clId="{16318142-6B0A-47B2-997A-EF39AEA92A1C}" dt="2023-04-25T05:03:04.657" v="371"/>
          <ac:spMkLst>
            <pc:docMk/>
            <pc:sldMk cId="4132980779" sldId="258"/>
            <ac:spMk id="3" creationId="{B70F0A02-0A43-DC1D-4987-327845C5870E}"/>
          </ac:spMkLst>
        </pc:spChg>
        <pc:picChg chg="add mod">
          <ac:chgData name="jesus.david.chavez.rojas.r@gmail.com" userId="9e65d3c5bb44491d" providerId="LiveId" clId="{16318142-6B0A-47B2-997A-EF39AEA92A1C}" dt="2023-04-25T05:05:37.200" v="385" actId="1076"/>
          <ac:picMkLst>
            <pc:docMk/>
            <pc:sldMk cId="4132980779" sldId="258"/>
            <ac:picMk id="2050" creationId="{21DC75F0-07F6-ED58-E36E-A1D55E07EEA3}"/>
          </ac:picMkLst>
        </pc:picChg>
      </pc:sldChg>
      <pc:sldChg chg="modSp new mod">
        <pc:chgData name="jesus.david.chavez.rojas.r@gmail.com" userId="9e65d3c5bb44491d" providerId="LiveId" clId="{16318142-6B0A-47B2-997A-EF39AEA92A1C}" dt="2023-04-25T05:03:40.289" v="376" actId="113"/>
        <pc:sldMkLst>
          <pc:docMk/>
          <pc:sldMk cId="1242885132" sldId="259"/>
        </pc:sldMkLst>
        <pc:spChg chg="mod">
          <ac:chgData name="jesus.david.chavez.rojas.r@gmail.com" userId="9e65d3c5bb44491d" providerId="LiveId" clId="{16318142-6B0A-47B2-997A-EF39AEA92A1C}" dt="2023-04-25T05:03:40.289" v="376" actId="113"/>
          <ac:spMkLst>
            <pc:docMk/>
            <pc:sldMk cId="1242885132" sldId="259"/>
            <ac:spMk id="2" creationId="{5DC7C1A1-0C87-A8F5-FF2B-BEDD0084BF23}"/>
          </ac:spMkLst>
        </pc:spChg>
        <pc:spChg chg="mod">
          <ac:chgData name="jesus.david.chavez.rojas.r@gmail.com" userId="9e65d3c5bb44491d" providerId="LiveId" clId="{16318142-6B0A-47B2-997A-EF39AEA92A1C}" dt="2023-04-25T05:03:04.657" v="371"/>
          <ac:spMkLst>
            <pc:docMk/>
            <pc:sldMk cId="1242885132" sldId="259"/>
            <ac:spMk id="3" creationId="{971FEEEC-19CB-BBDD-51FA-B29DF031C92E}"/>
          </ac:spMkLst>
        </pc:spChg>
      </pc:sldChg>
      <pc:sldChg chg="addSp modSp new mod">
        <pc:chgData name="jesus.david.chavez.rojas.r@gmail.com" userId="9e65d3c5bb44491d" providerId="LiveId" clId="{16318142-6B0A-47B2-997A-EF39AEA92A1C}" dt="2023-04-25T05:06:38.706" v="392" actId="1076"/>
        <pc:sldMkLst>
          <pc:docMk/>
          <pc:sldMk cId="291026222" sldId="260"/>
        </pc:sldMkLst>
        <pc:spChg chg="mod">
          <ac:chgData name="jesus.david.chavez.rojas.r@gmail.com" userId="9e65d3c5bb44491d" providerId="LiveId" clId="{16318142-6B0A-47B2-997A-EF39AEA92A1C}" dt="2023-04-25T05:03:04.657" v="371"/>
          <ac:spMkLst>
            <pc:docMk/>
            <pc:sldMk cId="291026222" sldId="260"/>
            <ac:spMk id="2" creationId="{06AFCA69-30EB-00C5-2B33-133A47DA48F2}"/>
          </ac:spMkLst>
        </pc:spChg>
        <pc:spChg chg="mod">
          <ac:chgData name="jesus.david.chavez.rojas.r@gmail.com" userId="9e65d3c5bb44491d" providerId="LiveId" clId="{16318142-6B0A-47B2-997A-EF39AEA92A1C}" dt="2023-04-25T05:06:17.439" v="386"/>
          <ac:spMkLst>
            <pc:docMk/>
            <pc:sldMk cId="291026222" sldId="260"/>
            <ac:spMk id="3" creationId="{CC22701E-90F9-E80B-AB5E-CA290775DD4D}"/>
          </ac:spMkLst>
        </pc:spChg>
        <pc:picChg chg="add mod">
          <ac:chgData name="jesus.david.chavez.rojas.r@gmail.com" userId="9e65d3c5bb44491d" providerId="LiveId" clId="{16318142-6B0A-47B2-997A-EF39AEA92A1C}" dt="2023-04-25T05:06:38.706" v="392" actId="1076"/>
          <ac:picMkLst>
            <pc:docMk/>
            <pc:sldMk cId="291026222" sldId="260"/>
            <ac:picMk id="3074" creationId="{85A2888D-A59A-03A0-8C77-E9451BF74E2C}"/>
          </ac:picMkLst>
        </pc:picChg>
      </pc:sldChg>
      <pc:sldChg chg="addSp modSp new mod">
        <pc:chgData name="jesus.david.chavez.rojas.r@gmail.com" userId="9e65d3c5bb44491d" providerId="LiveId" clId="{16318142-6B0A-47B2-997A-EF39AEA92A1C}" dt="2023-04-25T05:07:10.447" v="396" actId="14100"/>
        <pc:sldMkLst>
          <pc:docMk/>
          <pc:sldMk cId="1872078798" sldId="261"/>
        </pc:sldMkLst>
        <pc:spChg chg="mod">
          <ac:chgData name="jesus.david.chavez.rojas.r@gmail.com" userId="9e65d3c5bb44491d" providerId="LiveId" clId="{16318142-6B0A-47B2-997A-EF39AEA92A1C}" dt="2023-04-25T05:07:04.932" v="393"/>
          <ac:spMkLst>
            <pc:docMk/>
            <pc:sldMk cId="1872078798" sldId="261"/>
            <ac:spMk id="2" creationId="{813E8540-7973-EFD7-D666-E15F4021F06C}"/>
          </ac:spMkLst>
        </pc:spChg>
        <pc:spChg chg="mod">
          <ac:chgData name="jesus.david.chavez.rojas.r@gmail.com" userId="9e65d3c5bb44491d" providerId="LiveId" clId="{16318142-6B0A-47B2-997A-EF39AEA92A1C}" dt="2023-04-25T05:03:04.657" v="371"/>
          <ac:spMkLst>
            <pc:docMk/>
            <pc:sldMk cId="1872078798" sldId="261"/>
            <ac:spMk id="3" creationId="{C282DF4E-12B4-F4B7-D43C-5AF843FDB209}"/>
          </ac:spMkLst>
        </pc:spChg>
        <pc:picChg chg="add mod">
          <ac:chgData name="jesus.david.chavez.rojas.r@gmail.com" userId="9e65d3c5bb44491d" providerId="LiveId" clId="{16318142-6B0A-47B2-997A-EF39AEA92A1C}" dt="2023-04-25T05:07:10.447" v="396" actId="14100"/>
          <ac:picMkLst>
            <pc:docMk/>
            <pc:sldMk cId="1872078798" sldId="261"/>
            <ac:picMk id="4098" creationId="{716031EF-D4FD-F5E8-667C-3154ABA44831}"/>
          </ac:picMkLst>
        </pc:picChg>
      </pc:sldChg>
      <pc:sldChg chg="addSp modSp new mod">
        <pc:chgData name="jesus.david.chavez.rojas.r@gmail.com" userId="9e65d3c5bb44491d" providerId="LiveId" clId="{16318142-6B0A-47B2-997A-EF39AEA92A1C}" dt="2023-04-25T05:07:48.302" v="400" actId="1076"/>
        <pc:sldMkLst>
          <pc:docMk/>
          <pc:sldMk cId="2563615390" sldId="262"/>
        </pc:sldMkLst>
        <pc:spChg chg="mod">
          <ac:chgData name="jesus.david.chavez.rojas.r@gmail.com" userId="9e65d3c5bb44491d" providerId="LiveId" clId="{16318142-6B0A-47B2-997A-EF39AEA92A1C}" dt="2023-04-25T05:03:04.657" v="371"/>
          <ac:spMkLst>
            <pc:docMk/>
            <pc:sldMk cId="2563615390" sldId="262"/>
            <ac:spMk id="2" creationId="{27F89063-39C7-3C80-1487-9D036A611BF9}"/>
          </ac:spMkLst>
        </pc:spChg>
        <pc:spChg chg="mod">
          <ac:chgData name="jesus.david.chavez.rojas.r@gmail.com" userId="9e65d3c5bb44491d" providerId="LiveId" clId="{16318142-6B0A-47B2-997A-EF39AEA92A1C}" dt="2023-04-25T05:07:45.362" v="399" actId="1076"/>
          <ac:spMkLst>
            <pc:docMk/>
            <pc:sldMk cId="2563615390" sldId="262"/>
            <ac:spMk id="3" creationId="{56777263-A32F-1404-0089-89A018A4AA4C}"/>
          </ac:spMkLst>
        </pc:spChg>
        <pc:picChg chg="add mod">
          <ac:chgData name="jesus.david.chavez.rojas.r@gmail.com" userId="9e65d3c5bb44491d" providerId="LiveId" clId="{16318142-6B0A-47B2-997A-EF39AEA92A1C}" dt="2023-04-25T05:07:48.302" v="400" actId="1076"/>
          <ac:picMkLst>
            <pc:docMk/>
            <pc:sldMk cId="2563615390" sldId="262"/>
            <ac:picMk id="5122" creationId="{8E0FA0A3-A99D-9996-1B4C-2EFC46837E32}"/>
          </ac:picMkLst>
        </pc:picChg>
      </pc:sldChg>
      <pc:sldChg chg="addSp modSp new mod">
        <pc:chgData name="jesus.david.chavez.rojas.r@gmail.com" userId="9e65d3c5bb44491d" providerId="LiveId" clId="{16318142-6B0A-47B2-997A-EF39AEA92A1C}" dt="2023-04-25T05:08:22.249" v="406" actId="1076"/>
        <pc:sldMkLst>
          <pc:docMk/>
          <pc:sldMk cId="1997248829" sldId="263"/>
        </pc:sldMkLst>
        <pc:spChg chg="mod">
          <ac:chgData name="jesus.david.chavez.rojas.r@gmail.com" userId="9e65d3c5bb44491d" providerId="LiveId" clId="{16318142-6B0A-47B2-997A-EF39AEA92A1C}" dt="2023-04-25T05:08:15.949" v="402" actId="1076"/>
          <ac:spMkLst>
            <pc:docMk/>
            <pc:sldMk cId="1997248829" sldId="263"/>
            <ac:spMk id="2" creationId="{8CB22A0F-932E-FE5F-F85A-C01DEC571F52}"/>
          </ac:spMkLst>
        </pc:spChg>
        <pc:spChg chg="mod">
          <ac:chgData name="jesus.david.chavez.rojas.r@gmail.com" userId="9e65d3c5bb44491d" providerId="LiveId" clId="{16318142-6B0A-47B2-997A-EF39AEA92A1C}" dt="2023-04-25T05:03:04.657" v="371"/>
          <ac:spMkLst>
            <pc:docMk/>
            <pc:sldMk cId="1997248829" sldId="263"/>
            <ac:spMk id="3" creationId="{F3F8CE3D-B987-577D-CAB8-8C36E91C18F9}"/>
          </ac:spMkLst>
        </pc:spChg>
        <pc:picChg chg="add mod">
          <ac:chgData name="jesus.david.chavez.rojas.r@gmail.com" userId="9e65d3c5bb44491d" providerId="LiveId" clId="{16318142-6B0A-47B2-997A-EF39AEA92A1C}" dt="2023-04-25T05:08:22.249" v="406" actId="1076"/>
          <ac:picMkLst>
            <pc:docMk/>
            <pc:sldMk cId="1997248829" sldId="263"/>
            <ac:picMk id="6146" creationId="{34FC5BE3-B06D-8F20-177D-4547DC6A1C39}"/>
          </ac:picMkLst>
        </pc:picChg>
      </pc:sldChg>
      <pc:sldChg chg="modSp new mod">
        <pc:chgData name="jesus.david.chavez.rojas.r@gmail.com" userId="9e65d3c5bb44491d" providerId="LiveId" clId="{16318142-6B0A-47B2-997A-EF39AEA92A1C}" dt="2023-04-25T05:04:01.617" v="378" actId="113"/>
        <pc:sldMkLst>
          <pc:docMk/>
          <pc:sldMk cId="3364795758" sldId="264"/>
        </pc:sldMkLst>
        <pc:spChg chg="mod">
          <ac:chgData name="jesus.david.chavez.rojas.r@gmail.com" userId="9e65d3c5bb44491d" providerId="LiveId" clId="{16318142-6B0A-47B2-997A-EF39AEA92A1C}" dt="2023-04-25T05:04:01.617" v="378" actId="113"/>
          <ac:spMkLst>
            <pc:docMk/>
            <pc:sldMk cId="3364795758" sldId="264"/>
            <ac:spMk id="2" creationId="{7D75516D-8402-CBB1-F177-AD99B8DE850F}"/>
          </ac:spMkLst>
        </pc:spChg>
        <pc:spChg chg="mod">
          <ac:chgData name="jesus.david.chavez.rojas.r@gmail.com" userId="9e65d3c5bb44491d" providerId="LiveId" clId="{16318142-6B0A-47B2-997A-EF39AEA92A1C}" dt="2023-04-25T05:03:04.657" v="371"/>
          <ac:spMkLst>
            <pc:docMk/>
            <pc:sldMk cId="3364795758" sldId="264"/>
            <ac:spMk id="3" creationId="{3CC31ACF-7EAB-AF1A-2224-B60CAF46741D}"/>
          </ac:spMkLst>
        </pc:spChg>
      </pc:sldChg>
      <pc:sldChg chg="addSp modSp new mod">
        <pc:chgData name="jesus.david.chavez.rojas.r@gmail.com" userId="9e65d3c5bb44491d" providerId="LiveId" clId="{16318142-6B0A-47B2-997A-EF39AEA92A1C}" dt="2023-04-25T05:09:15.078" v="409" actId="1076"/>
        <pc:sldMkLst>
          <pc:docMk/>
          <pc:sldMk cId="359797351" sldId="265"/>
        </pc:sldMkLst>
        <pc:spChg chg="mod">
          <ac:chgData name="jesus.david.chavez.rojas.r@gmail.com" userId="9e65d3c5bb44491d" providerId="LiveId" clId="{16318142-6B0A-47B2-997A-EF39AEA92A1C}" dt="2023-04-25T05:09:09.910" v="408" actId="1076"/>
          <ac:spMkLst>
            <pc:docMk/>
            <pc:sldMk cId="359797351" sldId="265"/>
            <ac:spMk id="2" creationId="{4A2EB48F-CCF4-715C-0DFA-6906C91C652F}"/>
          </ac:spMkLst>
        </pc:spChg>
        <pc:spChg chg="mod">
          <ac:chgData name="jesus.david.chavez.rojas.r@gmail.com" userId="9e65d3c5bb44491d" providerId="LiveId" clId="{16318142-6B0A-47B2-997A-EF39AEA92A1C}" dt="2023-04-25T05:03:04.657" v="371"/>
          <ac:spMkLst>
            <pc:docMk/>
            <pc:sldMk cId="359797351" sldId="265"/>
            <ac:spMk id="3" creationId="{AD78DF85-6ED9-85BF-268E-CA8E95C007D1}"/>
          </ac:spMkLst>
        </pc:spChg>
        <pc:picChg chg="add mod">
          <ac:chgData name="jesus.david.chavez.rojas.r@gmail.com" userId="9e65d3c5bb44491d" providerId="LiveId" clId="{16318142-6B0A-47B2-997A-EF39AEA92A1C}" dt="2023-04-25T05:09:15.078" v="409" actId="1076"/>
          <ac:picMkLst>
            <pc:docMk/>
            <pc:sldMk cId="359797351" sldId="265"/>
            <ac:picMk id="7170" creationId="{53EE9F93-EBBD-7D65-4059-786392E35234}"/>
          </ac:picMkLst>
        </pc:picChg>
      </pc:sldChg>
      <pc:sldChg chg="addSp modSp new mod">
        <pc:chgData name="jesus.david.chavez.rojas.r@gmail.com" userId="9e65d3c5bb44491d" providerId="LiveId" clId="{16318142-6B0A-47B2-997A-EF39AEA92A1C}" dt="2023-04-25T05:09:46.552" v="414" actId="14100"/>
        <pc:sldMkLst>
          <pc:docMk/>
          <pc:sldMk cId="3805771964" sldId="266"/>
        </pc:sldMkLst>
        <pc:spChg chg="mod">
          <ac:chgData name="jesus.david.chavez.rojas.r@gmail.com" userId="9e65d3c5bb44491d" providerId="LiveId" clId="{16318142-6B0A-47B2-997A-EF39AEA92A1C}" dt="2023-04-25T05:09:37.806" v="410"/>
          <ac:spMkLst>
            <pc:docMk/>
            <pc:sldMk cId="3805771964" sldId="266"/>
            <ac:spMk id="2" creationId="{493774F5-1E59-759A-4533-028C46049FC4}"/>
          </ac:spMkLst>
        </pc:spChg>
        <pc:spChg chg="mod">
          <ac:chgData name="jesus.david.chavez.rojas.r@gmail.com" userId="9e65d3c5bb44491d" providerId="LiveId" clId="{16318142-6B0A-47B2-997A-EF39AEA92A1C}" dt="2023-04-25T05:03:04.657" v="371"/>
          <ac:spMkLst>
            <pc:docMk/>
            <pc:sldMk cId="3805771964" sldId="266"/>
            <ac:spMk id="3" creationId="{D1A1D0E9-07E1-89E2-084D-32760E6B619E}"/>
          </ac:spMkLst>
        </pc:spChg>
        <pc:picChg chg="add mod">
          <ac:chgData name="jesus.david.chavez.rojas.r@gmail.com" userId="9e65d3c5bb44491d" providerId="LiveId" clId="{16318142-6B0A-47B2-997A-EF39AEA92A1C}" dt="2023-04-25T05:09:46.552" v="414" actId="14100"/>
          <ac:picMkLst>
            <pc:docMk/>
            <pc:sldMk cId="3805771964" sldId="266"/>
            <ac:picMk id="8194" creationId="{48F8805A-99ED-2BE5-15B5-F2C6DD9E5087}"/>
          </ac:picMkLst>
        </pc:picChg>
      </pc:sldChg>
      <pc:sldChg chg="addSp modSp new mod">
        <pc:chgData name="jesus.david.chavez.rojas.r@gmail.com" userId="9e65d3c5bb44491d" providerId="LiveId" clId="{16318142-6B0A-47B2-997A-EF39AEA92A1C}" dt="2023-04-25T05:10:25.841" v="421" actId="1076"/>
        <pc:sldMkLst>
          <pc:docMk/>
          <pc:sldMk cId="3458985326" sldId="267"/>
        </pc:sldMkLst>
        <pc:spChg chg="mod">
          <ac:chgData name="jesus.david.chavez.rojas.r@gmail.com" userId="9e65d3c5bb44491d" providerId="LiveId" clId="{16318142-6B0A-47B2-997A-EF39AEA92A1C}" dt="2023-04-25T05:10:18.319" v="417" actId="14100"/>
          <ac:spMkLst>
            <pc:docMk/>
            <pc:sldMk cId="3458985326" sldId="267"/>
            <ac:spMk id="2" creationId="{0FF30D0E-C43A-F524-86FE-F87842DD2248}"/>
          </ac:spMkLst>
        </pc:spChg>
        <pc:spChg chg="mod">
          <ac:chgData name="jesus.david.chavez.rojas.r@gmail.com" userId="9e65d3c5bb44491d" providerId="LiveId" clId="{16318142-6B0A-47B2-997A-EF39AEA92A1C}" dt="2023-04-25T05:03:04.657" v="371"/>
          <ac:spMkLst>
            <pc:docMk/>
            <pc:sldMk cId="3458985326" sldId="267"/>
            <ac:spMk id="3" creationId="{A4069EBC-1249-7103-F8A3-B9D935D79367}"/>
          </ac:spMkLst>
        </pc:spChg>
        <pc:picChg chg="add mod">
          <ac:chgData name="jesus.david.chavez.rojas.r@gmail.com" userId="9e65d3c5bb44491d" providerId="LiveId" clId="{16318142-6B0A-47B2-997A-EF39AEA92A1C}" dt="2023-04-25T05:10:25.841" v="421" actId="1076"/>
          <ac:picMkLst>
            <pc:docMk/>
            <pc:sldMk cId="3458985326" sldId="267"/>
            <ac:picMk id="9218" creationId="{11DAC6FB-310A-B256-00A3-EBEE760F9865}"/>
          </ac:picMkLst>
        </pc:picChg>
      </pc:sldChg>
      <pc:sldChg chg="addSp modSp new mod">
        <pc:chgData name="jesus.david.chavez.rojas.r@gmail.com" userId="9e65d3c5bb44491d" providerId="LiveId" clId="{16318142-6B0A-47B2-997A-EF39AEA92A1C}" dt="2023-04-25T05:11:27.521" v="426" actId="1076"/>
        <pc:sldMkLst>
          <pc:docMk/>
          <pc:sldMk cId="1795652637" sldId="268"/>
        </pc:sldMkLst>
        <pc:spChg chg="mod">
          <ac:chgData name="jesus.david.chavez.rojas.r@gmail.com" userId="9e65d3c5bb44491d" providerId="LiveId" clId="{16318142-6B0A-47B2-997A-EF39AEA92A1C}" dt="2023-04-25T05:11:20.439" v="422"/>
          <ac:spMkLst>
            <pc:docMk/>
            <pc:sldMk cId="1795652637" sldId="268"/>
            <ac:spMk id="2" creationId="{0F88F59A-387D-1177-C2A4-24F5E7B99B7E}"/>
          </ac:spMkLst>
        </pc:spChg>
        <pc:spChg chg="mod">
          <ac:chgData name="jesus.david.chavez.rojas.r@gmail.com" userId="9e65d3c5bb44491d" providerId="LiveId" clId="{16318142-6B0A-47B2-997A-EF39AEA92A1C}" dt="2023-04-25T05:03:04.657" v="371"/>
          <ac:spMkLst>
            <pc:docMk/>
            <pc:sldMk cId="1795652637" sldId="268"/>
            <ac:spMk id="3" creationId="{87158D11-2BD6-4567-CE3C-48931BDCD3E5}"/>
          </ac:spMkLst>
        </pc:spChg>
        <pc:picChg chg="add mod">
          <ac:chgData name="jesus.david.chavez.rojas.r@gmail.com" userId="9e65d3c5bb44491d" providerId="LiveId" clId="{16318142-6B0A-47B2-997A-EF39AEA92A1C}" dt="2023-04-25T05:11:27.521" v="426" actId="1076"/>
          <ac:picMkLst>
            <pc:docMk/>
            <pc:sldMk cId="1795652637" sldId="268"/>
            <ac:picMk id="10242" creationId="{9B73CF71-B575-316B-7BED-FE13BDB80ECE}"/>
          </ac:picMkLst>
        </pc:picChg>
      </pc:sldChg>
      <pc:sldChg chg="addSp modSp new mod">
        <pc:chgData name="jesus.david.chavez.rojas.r@gmail.com" userId="9e65d3c5bb44491d" providerId="LiveId" clId="{16318142-6B0A-47B2-997A-EF39AEA92A1C}" dt="2023-04-25T05:12:08.122" v="430" actId="14100"/>
        <pc:sldMkLst>
          <pc:docMk/>
          <pc:sldMk cId="1504730438" sldId="269"/>
        </pc:sldMkLst>
        <pc:spChg chg="mod">
          <ac:chgData name="jesus.david.chavez.rojas.r@gmail.com" userId="9e65d3c5bb44491d" providerId="LiveId" clId="{16318142-6B0A-47B2-997A-EF39AEA92A1C}" dt="2023-04-25T05:03:04.657" v="371"/>
          <ac:spMkLst>
            <pc:docMk/>
            <pc:sldMk cId="1504730438" sldId="269"/>
            <ac:spMk id="2" creationId="{F4FF1493-096F-673B-031B-946A24E03C03}"/>
          </ac:spMkLst>
        </pc:spChg>
        <pc:spChg chg="mod">
          <ac:chgData name="jesus.david.chavez.rojas.r@gmail.com" userId="9e65d3c5bb44491d" providerId="LiveId" clId="{16318142-6B0A-47B2-997A-EF39AEA92A1C}" dt="2023-04-25T05:03:04.657" v="371"/>
          <ac:spMkLst>
            <pc:docMk/>
            <pc:sldMk cId="1504730438" sldId="269"/>
            <ac:spMk id="3" creationId="{70A8825C-9FB5-54CF-9BDD-FADA6CE790F1}"/>
          </ac:spMkLst>
        </pc:spChg>
        <pc:picChg chg="add mod">
          <ac:chgData name="jesus.david.chavez.rojas.r@gmail.com" userId="9e65d3c5bb44491d" providerId="LiveId" clId="{16318142-6B0A-47B2-997A-EF39AEA92A1C}" dt="2023-04-25T05:12:08.122" v="430" actId="14100"/>
          <ac:picMkLst>
            <pc:docMk/>
            <pc:sldMk cId="1504730438" sldId="269"/>
            <ac:picMk id="11266" creationId="{3AA6E0F3-E385-39F5-3386-43DDCDB3508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CB746E4B-8514-4054-8830-F5238DE977EC}" type="datetimeFigureOut">
              <a:rPr lang="es-MX" smtClean="0"/>
              <a:t>25/04/2023</a:t>
            </a:fld>
            <a:endParaRPr lang="es-MX"/>
          </a:p>
        </p:txBody>
      </p:sp>
      <p:sp>
        <p:nvSpPr>
          <p:cNvPr id="5" name="Footer Placeholder 4"/>
          <p:cNvSpPr>
            <a:spLocks noGrp="1"/>
          </p:cNvSpPr>
          <p:nvPr>
            <p:ph type="ftr" sz="quarter" idx="11"/>
          </p:nvPr>
        </p:nvSpPr>
        <p:spPr>
          <a:xfrm>
            <a:off x="2416500" y="329307"/>
            <a:ext cx="4973915" cy="309201"/>
          </a:xfrm>
        </p:spPr>
        <p:txBody>
          <a:bodyPr/>
          <a:lstStyle/>
          <a:p>
            <a:endParaRPr lang="es-MX"/>
          </a:p>
        </p:txBody>
      </p:sp>
      <p:sp>
        <p:nvSpPr>
          <p:cNvPr id="6" name="Slide Number Placeholder 5"/>
          <p:cNvSpPr>
            <a:spLocks noGrp="1"/>
          </p:cNvSpPr>
          <p:nvPr>
            <p:ph type="sldNum" sz="quarter" idx="12"/>
          </p:nvPr>
        </p:nvSpPr>
        <p:spPr>
          <a:xfrm>
            <a:off x="1437664" y="798973"/>
            <a:ext cx="811019" cy="503578"/>
          </a:xfrm>
        </p:spPr>
        <p:txBody>
          <a:bodyPr/>
          <a:lstStyle/>
          <a:p>
            <a:fld id="{3D021C42-B245-42EE-9AA5-0D920A373E54}" type="slidenum">
              <a:rPr lang="es-MX" smtClean="0"/>
              <a:t>‹Nº›</a:t>
            </a:fld>
            <a:endParaRPr lang="es-MX"/>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3184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746E4B-8514-4054-8830-F5238DE977EC}" type="datetimeFigureOut">
              <a:rPr lang="es-MX" smtClean="0"/>
              <a:t>25/04/2023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021C42-B245-42EE-9AA5-0D920A373E54}" type="slidenum">
              <a:rPr lang="es-MX" smtClean="0"/>
              <a:t>‹Nº›</a:t>
            </a:fld>
            <a:endParaRPr lang="es-MX"/>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3564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746E4B-8514-4054-8830-F5238DE977EC}" type="datetimeFigureOut">
              <a:rPr lang="es-MX" smtClean="0"/>
              <a:t>25/04/2023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021C42-B245-42EE-9AA5-0D920A373E54}" type="slidenum">
              <a:rPr lang="es-MX" smtClean="0"/>
              <a:t>‹Nº›</a:t>
            </a:fld>
            <a:endParaRPr lang="es-MX"/>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5635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746E4B-8514-4054-8830-F5238DE977EC}" type="datetimeFigureOut">
              <a:rPr lang="es-MX" smtClean="0"/>
              <a:t>25/04/2023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021C42-B245-42EE-9AA5-0D920A373E54}" type="slidenum">
              <a:rPr lang="es-MX" smtClean="0"/>
              <a:t>‹Nº›</a:t>
            </a:fld>
            <a:endParaRPr lang="es-MX"/>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3529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B746E4B-8514-4054-8830-F5238DE977EC}" type="datetimeFigureOut">
              <a:rPr lang="es-MX" smtClean="0"/>
              <a:t>25/04/2023</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3D021C42-B245-42EE-9AA5-0D920A373E54}" type="slidenum">
              <a:rPr lang="es-MX" smtClean="0"/>
              <a:t>‹Nº›</a:t>
            </a:fld>
            <a:endParaRPr lang="es-MX"/>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4916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CB746E4B-8514-4054-8830-F5238DE977EC}" type="datetimeFigureOut">
              <a:rPr lang="es-MX" smtClean="0"/>
              <a:t>25/04/2023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021C42-B245-42EE-9AA5-0D920A373E54}" type="slidenum">
              <a:rPr lang="es-MX" smtClean="0"/>
              <a:t>‹Nº›</a:t>
            </a:fld>
            <a:endParaRPr lang="es-MX"/>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2547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B746E4B-8514-4054-8830-F5238DE977EC}" type="datetimeFigureOut">
              <a:rPr lang="es-MX" smtClean="0"/>
              <a:t>25/04/2023</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3D021C42-B245-42EE-9AA5-0D920A373E54}" type="slidenum">
              <a:rPr lang="es-MX" smtClean="0"/>
              <a:t>‹Nº›</a:t>
            </a:fld>
            <a:endParaRPr lang="es-MX"/>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1775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B746E4B-8514-4054-8830-F5238DE977EC}" type="datetimeFigureOut">
              <a:rPr lang="es-MX" smtClean="0"/>
              <a:t>25/04/2023</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3D021C42-B245-42EE-9AA5-0D920A373E54}" type="slidenum">
              <a:rPr lang="es-MX" smtClean="0"/>
              <a:t>‹Nº›</a:t>
            </a:fld>
            <a:endParaRPr lang="es-MX"/>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36173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746E4B-8514-4054-8830-F5238DE977EC}" type="datetimeFigureOut">
              <a:rPr lang="es-MX" smtClean="0"/>
              <a:t>25/04/2023</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3D021C42-B245-42EE-9AA5-0D920A373E54}" type="slidenum">
              <a:rPr lang="es-MX" smtClean="0"/>
              <a:t>‹Nº›</a:t>
            </a:fld>
            <a:endParaRPr lang="es-MX"/>
          </a:p>
        </p:txBody>
      </p:sp>
    </p:spTree>
    <p:extLst>
      <p:ext uri="{BB962C8B-B14F-4D97-AF65-F5344CB8AC3E}">
        <p14:creationId xmlns:p14="http://schemas.microsoft.com/office/powerpoint/2010/main" val="120391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B746E4B-8514-4054-8830-F5238DE977EC}" type="datetimeFigureOut">
              <a:rPr lang="es-MX" smtClean="0"/>
              <a:t>25/04/2023</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3D021C42-B245-42EE-9AA5-0D920A373E54}" type="slidenum">
              <a:rPr lang="es-MX" smtClean="0"/>
              <a:t>‹Nº›</a:t>
            </a:fld>
            <a:endParaRPr lang="es-MX"/>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4975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B746E4B-8514-4054-8830-F5238DE977EC}" type="datetimeFigureOut">
              <a:rPr lang="es-MX" smtClean="0"/>
              <a:t>25/04/2023</a:t>
            </a:fld>
            <a:endParaRPr lang="es-MX"/>
          </a:p>
        </p:txBody>
      </p:sp>
      <p:sp>
        <p:nvSpPr>
          <p:cNvPr id="6" name="Footer Placeholder 5"/>
          <p:cNvSpPr>
            <a:spLocks noGrp="1"/>
          </p:cNvSpPr>
          <p:nvPr>
            <p:ph type="ftr" sz="quarter" idx="11"/>
          </p:nvPr>
        </p:nvSpPr>
        <p:spPr>
          <a:xfrm>
            <a:off x="1447382" y="318640"/>
            <a:ext cx="5541004" cy="320931"/>
          </a:xfrm>
        </p:spPr>
        <p:txBody>
          <a:bodyPr/>
          <a:lstStyle/>
          <a:p>
            <a:endParaRPr lang="es-MX"/>
          </a:p>
        </p:txBody>
      </p:sp>
      <p:sp>
        <p:nvSpPr>
          <p:cNvPr id="7" name="Slide Number Placeholder 6"/>
          <p:cNvSpPr>
            <a:spLocks noGrp="1"/>
          </p:cNvSpPr>
          <p:nvPr>
            <p:ph type="sldNum" sz="quarter" idx="12"/>
          </p:nvPr>
        </p:nvSpPr>
        <p:spPr/>
        <p:txBody>
          <a:bodyPr/>
          <a:lstStyle/>
          <a:p>
            <a:fld id="{3D021C42-B245-42EE-9AA5-0D920A373E54}" type="slidenum">
              <a:rPr lang="es-MX" smtClean="0"/>
              <a:t>‹Nº›</a:t>
            </a:fld>
            <a:endParaRPr lang="es-MX"/>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9772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B746E4B-8514-4054-8830-F5238DE977EC}" type="datetimeFigureOut">
              <a:rPr lang="es-MX" smtClean="0"/>
              <a:t>25/04/2023</a:t>
            </a:fld>
            <a:endParaRPr lang="es-MX"/>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s-MX"/>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D021C42-B245-42EE-9AA5-0D920A373E54}" type="slidenum">
              <a:rPr lang="es-MX" smtClean="0"/>
              <a:t>‹Nº›</a:t>
            </a:fld>
            <a:endParaRPr lang="es-MX"/>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80466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www.bing.com/ck/a?!&amp;&amp;p=3e365500cd08c62cJmltdHM9MTY4MjI5NDQwMCZpZ3VpZD0wNWIxNGU5Ny02MTgyLTYzODEtMGU5Yy01YzNlNjBmYjYyNTEmaW5zaWQ9NTU2OA&amp;ptn=3&amp;hsh=3&amp;fclid=05b14e97-6182-6381-0e9c-5c3e60fb6251&amp;u=a1L2ltYWdlcy9zZWFyY2g_cT1sb2dvJTIwZGVsJTIwY2J0aXMlMjAyMDQmRk9STT1JUUZSQkEmaWQ9NjY5OEI3NkM1MDkzRDg5OUJBRUE5ODFGMUQyMEE3QUQwNDEyNEI0Ng&amp;ntb=1"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C3C078A3-B109-971B-C86A-4B40E644ABA8}"/>
              </a:ext>
            </a:extLst>
          </p:cNvPr>
          <p:cNvSpPr>
            <a:spLocks noGrp="1"/>
          </p:cNvSpPr>
          <p:nvPr>
            <p:ph type="title"/>
          </p:nvPr>
        </p:nvSpPr>
        <p:spPr/>
        <p:txBody>
          <a:bodyPr/>
          <a:lstStyle/>
          <a:p>
            <a:r>
              <a:rPr lang="es-MX" b="1" dirty="0"/>
              <a:t>Análisis cinético </a:t>
            </a:r>
          </a:p>
        </p:txBody>
      </p:sp>
      <p:sp>
        <p:nvSpPr>
          <p:cNvPr id="5" name="Marcador de contenido 4">
            <a:extLst>
              <a:ext uri="{FF2B5EF4-FFF2-40B4-BE49-F238E27FC236}">
                <a16:creationId xmlns:a16="http://schemas.microsoft.com/office/drawing/2014/main" id="{A3D4CE64-EF0A-FFF9-BE0A-3385DFAA126D}"/>
              </a:ext>
            </a:extLst>
          </p:cNvPr>
          <p:cNvSpPr>
            <a:spLocks noGrp="1"/>
          </p:cNvSpPr>
          <p:nvPr>
            <p:ph idx="1"/>
          </p:nvPr>
        </p:nvSpPr>
        <p:spPr/>
        <p:txBody>
          <a:bodyPr/>
          <a:lstStyle/>
          <a:p>
            <a:pPr marL="0" indent="0">
              <a:buNone/>
            </a:pPr>
            <a:r>
              <a:rPr lang="es-MX" b="1" dirty="0"/>
              <a:t>Integrantes:</a:t>
            </a:r>
          </a:p>
          <a:p>
            <a:r>
              <a:rPr lang="es-MX" dirty="0"/>
              <a:t>Jonathan Alexis</a:t>
            </a:r>
          </a:p>
          <a:p>
            <a:r>
              <a:rPr lang="es-MX" dirty="0"/>
              <a:t>Britana Guadalupe </a:t>
            </a:r>
          </a:p>
          <a:p>
            <a:r>
              <a:rPr lang="es-MX" dirty="0"/>
              <a:t>Marlen </a:t>
            </a:r>
          </a:p>
          <a:p>
            <a:r>
              <a:rPr lang="es-MX" dirty="0"/>
              <a:t>Jesus David </a:t>
            </a:r>
          </a:p>
          <a:p>
            <a:r>
              <a:rPr lang="es-MX" dirty="0"/>
              <a:t>José Manuel </a:t>
            </a:r>
          </a:p>
        </p:txBody>
      </p:sp>
      <p:pic>
        <p:nvPicPr>
          <p:cNvPr id="1026" name="Picture 2">
            <a:hlinkClick r:id="rId2"/>
            <a:extLst>
              <a:ext uri="{FF2B5EF4-FFF2-40B4-BE49-F238E27FC236}">
                <a16:creationId xmlns:a16="http://schemas.microsoft.com/office/drawing/2014/main" id="{84A44BD6-74EC-D83D-70AA-25C0995C47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1994" y="2363066"/>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846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2EB48F-CCF4-715C-0DFA-6906C91C652F}"/>
              </a:ext>
            </a:extLst>
          </p:cNvPr>
          <p:cNvSpPr>
            <a:spLocks noGrp="1"/>
          </p:cNvSpPr>
          <p:nvPr>
            <p:ph type="title"/>
          </p:nvPr>
        </p:nvSpPr>
        <p:spPr>
          <a:xfrm>
            <a:off x="1451579" y="804518"/>
            <a:ext cx="9603275" cy="1049235"/>
          </a:xfrm>
        </p:spPr>
        <p:txBody>
          <a:bodyPr/>
          <a:lstStyle/>
          <a:p>
            <a:r>
              <a:rPr lang="es-MX" dirty="0"/>
              <a:t>1. Método de seguimiento de la concentración: </a:t>
            </a:r>
          </a:p>
        </p:txBody>
      </p:sp>
      <p:sp>
        <p:nvSpPr>
          <p:cNvPr id="3" name="Marcador de contenido 2">
            <a:extLst>
              <a:ext uri="{FF2B5EF4-FFF2-40B4-BE49-F238E27FC236}">
                <a16:creationId xmlns:a16="http://schemas.microsoft.com/office/drawing/2014/main" id="{AD78DF85-6ED9-85BF-268E-CA8E95C007D1}"/>
              </a:ext>
            </a:extLst>
          </p:cNvPr>
          <p:cNvSpPr>
            <a:spLocks noGrp="1"/>
          </p:cNvSpPr>
          <p:nvPr>
            <p:ph idx="1"/>
          </p:nvPr>
        </p:nvSpPr>
        <p:spPr/>
        <p:txBody>
          <a:bodyPr/>
          <a:lstStyle/>
          <a:p>
            <a:r>
              <a:rPr lang="es-MX" dirty="0">
                <a:solidFill>
                  <a:srgbClr val="111B21"/>
                </a:solidFill>
                <a:latin typeface="Segoe UI" panose="020B0502040204020203" pitchFamily="34" charset="0"/>
              </a:rPr>
              <a:t>Este método implica medir la concentración de uno o más reactivos o productos a lo largo del tiempo. La velocidad de reacción se puede determinar a partir de las tasas de cambio de la concentración. Este método se utiliza comúnmente en reacciones homogéneas, donde las sustancias se encuentran en la misma fase.</a:t>
            </a:r>
            <a:endParaRPr lang="es-MX" dirty="0"/>
          </a:p>
        </p:txBody>
      </p:sp>
      <p:pic>
        <p:nvPicPr>
          <p:cNvPr id="7170" name="Picture 2" descr="Resultado de imagen de Método de seguimiento de la concentración">
            <a:extLst>
              <a:ext uri="{FF2B5EF4-FFF2-40B4-BE49-F238E27FC236}">
                <a16:creationId xmlns:a16="http://schemas.microsoft.com/office/drawing/2014/main" id="{53EE9F93-EBBD-7D65-4059-786392E352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909" y="3741038"/>
            <a:ext cx="2590800"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97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774F5-1E59-759A-4533-028C46049FC4}"/>
              </a:ext>
            </a:extLst>
          </p:cNvPr>
          <p:cNvSpPr>
            <a:spLocks noGrp="1"/>
          </p:cNvSpPr>
          <p:nvPr>
            <p:ph type="title"/>
          </p:nvPr>
        </p:nvSpPr>
        <p:spPr/>
        <p:txBody>
          <a:bodyPr/>
          <a:lstStyle/>
          <a:p>
            <a:r>
              <a:rPr lang="es-MX" dirty="0"/>
              <a:t>2. Técnicas espectroscópicas:</a:t>
            </a:r>
          </a:p>
        </p:txBody>
      </p:sp>
      <p:sp>
        <p:nvSpPr>
          <p:cNvPr id="3" name="Marcador de contenido 2">
            <a:extLst>
              <a:ext uri="{FF2B5EF4-FFF2-40B4-BE49-F238E27FC236}">
                <a16:creationId xmlns:a16="http://schemas.microsoft.com/office/drawing/2014/main" id="{D1A1D0E9-07E1-89E2-084D-32760E6B619E}"/>
              </a:ext>
            </a:extLst>
          </p:cNvPr>
          <p:cNvSpPr>
            <a:spLocks noGrp="1"/>
          </p:cNvSpPr>
          <p:nvPr>
            <p:ph idx="1"/>
          </p:nvPr>
        </p:nvSpPr>
        <p:spPr/>
        <p:txBody>
          <a:bodyPr/>
          <a:lstStyle/>
          <a:p>
            <a:r>
              <a:rPr lang="es-MX" dirty="0"/>
              <a:t>Estas técnicas implican la medición de cambios en la absorción de la luz o la emisión de fluorescencia a lo largo del tiempo. Estas técnicas se utilizan comúnmente en reacciones heterogéneas, donde las sustancias se encuentran en diferentes fases.</a:t>
            </a:r>
          </a:p>
        </p:txBody>
      </p:sp>
      <p:pic>
        <p:nvPicPr>
          <p:cNvPr id="8194" name="Picture 2" descr="Resultado de imagen de tecnicas espectroscopicas">
            <a:extLst>
              <a:ext uri="{FF2B5EF4-FFF2-40B4-BE49-F238E27FC236}">
                <a16:creationId xmlns:a16="http://schemas.microsoft.com/office/drawing/2014/main" id="{48F8805A-99ED-2BE5-15B5-F2C6DD9E50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3018" y="3596985"/>
            <a:ext cx="4003964" cy="222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5771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F30D0E-C43A-F524-86FE-F87842DD2248}"/>
              </a:ext>
            </a:extLst>
          </p:cNvPr>
          <p:cNvSpPr>
            <a:spLocks noGrp="1"/>
          </p:cNvSpPr>
          <p:nvPr>
            <p:ph type="title"/>
          </p:nvPr>
        </p:nvSpPr>
        <p:spPr/>
        <p:txBody>
          <a:bodyPr/>
          <a:lstStyle/>
          <a:p>
            <a:r>
              <a:rPr lang="es-MX" dirty="0"/>
              <a:t>3. Métodos de seguimiento de la temperatura: </a:t>
            </a:r>
          </a:p>
        </p:txBody>
      </p:sp>
      <p:sp>
        <p:nvSpPr>
          <p:cNvPr id="3" name="Marcador de contenido 2">
            <a:extLst>
              <a:ext uri="{FF2B5EF4-FFF2-40B4-BE49-F238E27FC236}">
                <a16:creationId xmlns:a16="http://schemas.microsoft.com/office/drawing/2014/main" id="{A4069EBC-1249-7103-F8A3-B9D935D79367}"/>
              </a:ext>
            </a:extLst>
          </p:cNvPr>
          <p:cNvSpPr>
            <a:spLocks noGrp="1"/>
          </p:cNvSpPr>
          <p:nvPr>
            <p:ph idx="1"/>
          </p:nvPr>
        </p:nvSpPr>
        <p:spPr/>
        <p:txBody>
          <a:bodyPr/>
          <a:lstStyle/>
          <a:p>
            <a:r>
              <a:rPr lang="es-MX" dirty="0"/>
              <a:t>Estos métodos implican medir los cambios en la temperatura a lo largo del tiempo. La velocidad de reacción se puede determinar a partir de las tasas de cambio en la temperatura.</a:t>
            </a:r>
          </a:p>
        </p:txBody>
      </p:sp>
      <p:pic>
        <p:nvPicPr>
          <p:cNvPr id="9218" name="Picture 2" descr="Resultado de imagen de Métodos de seguimiento de la temperatura">
            <a:extLst>
              <a:ext uri="{FF2B5EF4-FFF2-40B4-BE49-F238E27FC236}">
                <a16:creationId xmlns:a16="http://schemas.microsoft.com/office/drawing/2014/main" id="{11DAC6FB-310A-B256-00A3-EBEE760F98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469" y="3429000"/>
            <a:ext cx="4501861" cy="2453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898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88F59A-387D-1177-C2A4-24F5E7B99B7E}"/>
              </a:ext>
            </a:extLst>
          </p:cNvPr>
          <p:cNvSpPr>
            <a:spLocks noGrp="1"/>
          </p:cNvSpPr>
          <p:nvPr>
            <p:ph type="title"/>
          </p:nvPr>
        </p:nvSpPr>
        <p:spPr/>
        <p:txBody>
          <a:bodyPr/>
          <a:lstStyle/>
          <a:p>
            <a:r>
              <a:rPr lang="es-MX" dirty="0"/>
              <a:t>4. Técnicas de producción de intermediarios:</a:t>
            </a:r>
          </a:p>
        </p:txBody>
      </p:sp>
      <p:sp>
        <p:nvSpPr>
          <p:cNvPr id="3" name="Marcador de contenido 2">
            <a:extLst>
              <a:ext uri="{FF2B5EF4-FFF2-40B4-BE49-F238E27FC236}">
                <a16:creationId xmlns:a16="http://schemas.microsoft.com/office/drawing/2014/main" id="{87158D11-2BD6-4567-CE3C-48931BDCD3E5}"/>
              </a:ext>
            </a:extLst>
          </p:cNvPr>
          <p:cNvSpPr>
            <a:spLocks noGrp="1"/>
          </p:cNvSpPr>
          <p:nvPr>
            <p:ph idx="1"/>
          </p:nvPr>
        </p:nvSpPr>
        <p:spPr/>
        <p:txBody>
          <a:bodyPr/>
          <a:lstStyle/>
          <a:p>
            <a:r>
              <a:rPr lang="es-MX" dirty="0">
                <a:solidFill>
                  <a:srgbClr val="111B21"/>
                </a:solidFill>
                <a:latin typeface="Segoe UI" panose="020B0502040204020203" pitchFamily="34" charset="0"/>
              </a:rPr>
              <a:t>Estas técnicas implican la producción y medición de intermediarios en la reacción. La velocidad de reacción se puede determinar a partir de las tasas de producción y descomposición de los intermediarios. </a:t>
            </a:r>
            <a:br>
              <a:rPr lang="es-MX" dirty="0"/>
            </a:br>
            <a:endParaRPr lang="es-MX" dirty="0"/>
          </a:p>
        </p:txBody>
      </p:sp>
      <p:pic>
        <p:nvPicPr>
          <p:cNvPr id="10242" name="Picture 2" descr="Resultado de imagen de Técnicas de producción de intermediarios">
            <a:extLst>
              <a:ext uri="{FF2B5EF4-FFF2-40B4-BE49-F238E27FC236}">
                <a16:creationId xmlns:a16="http://schemas.microsoft.com/office/drawing/2014/main" id="{9B73CF71-B575-316B-7BED-FE13BDB80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873" y="3429000"/>
            <a:ext cx="3214254" cy="2327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5652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FF1493-096F-673B-031B-946A24E03C03}"/>
              </a:ext>
            </a:extLst>
          </p:cNvPr>
          <p:cNvSpPr>
            <a:spLocks noGrp="1"/>
          </p:cNvSpPr>
          <p:nvPr>
            <p:ph type="title"/>
          </p:nvPr>
        </p:nvSpPr>
        <p:spPr/>
        <p:txBody>
          <a:bodyPr/>
          <a:lstStyle/>
          <a:p>
            <a:r>
              <a:rPr lang="es-MX" dirty="0"/>
              <a:t>Conclusión:</a:t>
            </a:r>
          </a:p>
        </p:txBody>
      </p:sp>
      <p:sp>
        <p:nvSpPr>
          <p:cNvPr id="3" name="Marcador de contenido 2">
            <a:extLst>
              <a:ext uri="{FF2B5EF4-FFF2-40B4-BE49-F238E27FC236}">
                <a16:creationId xmlns:a16="http://schemas.microsoft.com/office/drawing/2014/main" id="{70A8825C-9FB5-54CF-9BDD-FADA6CE790F1}"/>
              </a:ext>
            </a:extLst>
          </p:cNvPr>
          <p:cNvSpPr>
            <a:spLocks noGrp="1"/>
          </p:cNvSpPr>
          <p:nvPr>
            <p:ph idx="1"/>
          </p:nvPr>
        </p:nvSpPr>
        <p:spPr/>
        <p:txBody>
          <a:bodyPr/>
          <a:lstStyle/>
          <a:p>
            <a:r>
              <a:rPr lang="es-MX" dirty="0"/>
              <a:t>el análisis cinético es una herramienta importante en la química y la bioquímica que se utiliza para determinar la velocidad y el mecanismo de las reacciones químicas, y para obtener información sobre cómo las diferentes variables afectan la velocidad de la reacción.</a:t>
            </a:r>
          </a:p>
        </p:txBody>
      </p:sp>
      <p:pic>
        <p:nvPicPr>
          <p:cNvPr id="11266" name="Picture 2">
            <a:extLst>
              <a:ext uri="{FF2B5EF4-FFF2-40B4-BE49-F238E27FC236}">
                <a16:creationId xmlns:a16="http://schemas.microsoft.com/office/drawing/2014/main" id="{3AA6E0F3-E385-39F5-3386-43DDCDB350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4182" y="3580395"/>
            <a:ext cx="3532909" cy="1885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04730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D56F46-1AB6-C269-E2E2-C15A08C46340}"/>
              </a:ext>
            </a:extLst>
          </p:cNvPr>
          <p:cNvSpPr>
            <a:spLocks noGrp="1"/>
          </p:cNvSpPr>
          <p:nvPr>
            <p:ph type="title"/>
          </p:nvPr>
        </p:nvSpPr>
        <p:spPr/>
        <p:txBody>
          <a:bodyPr/>
          <a:lstStyle/>
          <a:p>
            <a:r>
              <a:rPr lang="es-MX" dirty="0"/>
              <a:t>¿</a:t>
            </a:r>
            <a:r>
              <a:rPr lang="es-MX" b="1" dirty="0"/>
              <a:t>Que es el Análisis Cinético?</a:t>
            </a:r>
          </a:p>
        </p:txBody>
      </p:sp>
      <p:sp>
        <p:nvSpPr>
          <p:cNvPr id="3" name="Marcador de contenido 2">
            <a:extLst>
              <a:ext uri="{FF2B5EF4-FFF2-40B4-BE49-F238E27FC236}">
                <a16:creationId xmlns:a16="http://schemas.microsoft.com/office/drawing/2014/main" id="{B70F0A02-0A43-DC1D-4987-327845C5870E}"/>
              </a:ext>
            </a:extLst>
          </p:cNvPr>
          <p:cNvSpPr>
            <a:spLocks noGrp="1"/>
          </p:cNvSpPr>
          <p:nvPr>
            <p:ph idx="1"/>
          </p:nvPr>
        </p:nvSpPr>
        <p:spPr/>
        <p:txBody>
          <a:bodyPr/>
          <a:lstStyle/>
          <a:p>
            <a:r>
              <a:rPr lang="es-MX" dirty="0"/>
              <a:t>El análisis cinético es una rama de la química que se enfoca en el estudio de la velocidad de las reacciones químicas. Esta disciplina se encarga de analizar cómo las diferentes condiciones (como la temperatura, la concentración de reactivos, la presencia de catalizadores, entre otros) afectan la velocidad de una reacción química.</a:t>
            </a:r>
          </a:p>
        </p:txBody>
      </p:sp>
      <p:pic>
        <p:nvPicPr>
          <p:cNvPr id="2050" name="Picture 2" descr="Resultado de imagen de ¿que es el análisis cinético?">
            <a:extLst>
              <a:ext uri="{FF2B5EF4-FFF2-40B4-BE49-F238E27FC236}">
                <a16:creationId xmlns:a16="http://schemas.microsoft.com/office/drawing/2014/main" id="{21DC75F0-07F6-ED58-E36E-A1D55E07EE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4594" y="3741038"/>
            <a:ext cx="3626860" cy="21777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980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7C1A1-0C87-A8F5-FF2B-BEDD0084BF23}"/>
              </a:ext>
            </a:extLst>
          </p:cNvPr>
          <p:cNvSpPr>
            <a:spLocks noGrp="1"/>
          </p:cNvSpPr>
          <p:nvPr>
            <p:ph type="title"/>
          </p:nvPr>
        </p:nvSpPr>
        <p:spPr/>
        <p:txBody>
          <a:bodyPr/>
          <a:lstStyle/>
          <a:p>
            <a:r>
              <a:rPr lang="es-MX" b="1" dirty="0"/>
              <a:t>Objetivo del Análisis Cinético </a:t>
            </a:r>
          </a:p>
        </p:txBody>
      </p:sp>
      <p:sp>
        <p:nvSpPr>
          <p:cNvPr id="3" name="Marcador de contenido 2">
            <a:extLst>
              <a:ext uri="{FF2B5EF4-FFF2-40B4-BE49-F238E27FC236}">
                <a16:creationId xmlns:a16="http://schemas.microsoft.com/office/drawing/2014/main" id="{971FEEEC-19CB-BBDD-51FA-B29DF031C92E}"/>
              </a:ext>
            </a:extLst>
          </p:cNvPr>
          <p:cNvSpPr>
            <a:spLocks noGrp="1"/>
          </p:cNvSpPr>
          <p:nvPr>
            <p:ph idx="1"/>
          </p:nvPr>
        </p:nvSpPr>
        <p:spPr/>
        <p:txBody>
          <a:bodyPr/>
          <a:lstStyle/>
          <a:p>
            <a:r>
              <a:rPr lang="es-MX" dirty="0"/>
              <a:t>El análisis cinético puede proporcionar información útil sobre los mecanismos de las reacciones químicas, lo que puede ser importante para una variedad de aplicaciones, como el diseño de nuevos procesos químicos y la optimización de la producción de productos químicos. Además, el análisis cinético también puede ser útil para comprender los procesos biológicos, ya que muchas de las reacciones que ocurren en los organismos vivos son reacciones químicas que ocurren a velocidades específicas.</a:t>
            </a:r>
          </a:p>
        </p:txBody>
      </p:sp>
    </p:spTree>
    <p:extLst>
      <p:ext uri="{BB962C8B-B14F-4D97-AF65-F5344CB8AC3E}">
        <p14:creationId xmlns:p14="http://schemas.microsoft.com/office/powerpoint/2010/main" val="1242885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0E9167-1897-9F92-E1F2-7F14108538E0}"/>
              </a:ext>
            </a:extLst>
          </p:cNvPr>
          <p:cNvSpPr>
            <a:spLocks noGrp="1"/>
          </p:cNvSpPr>
          <p:nvPr>
            <p:ph type="title"/>
          </p:nvPr>
        </p:nvSpPr>
        <p:spPr/>
        <p:txBody>
          <a:bodyPr/>
          <a:lstStyle/>
          <a:p>
            <a:r>
              <a:rPr lang="es-MX" b="1" dirty="0"/>
              <a:t>Para que se utiliza el Análisis Cinético </a:t>
            </a:r>
          </a:p>
        </p:txBody>
      </p:sp>
      <p:sp>
        <p:nvSpPr>
          <p:cNvPr id="3" name="Marcador de contenido 2">
            <a:extLst>
              <a:ext uri="{FF2B5EF4-FFF2-40B4-BE49-F238E27FC236}">
                <a16:creationId xmlns:a16="http://schemas.microsoft.com/office/drawing/2014/main" id="{E536984E-E856-8F4B-0F6F-D49B2503FB25}"/>
              </a:ext>
            </a:extLst>
          </p:cNvPr>
          <p:cNvSpPr>
            <a:spLocks noGrp="1"/>
          </p:cNvSpPr>
          <p:nvPr>
            <p:ph idx="1"/>
          </p:nvPr>
        </p:nvSpPr>
        <p:spPr/>
        <p:txBody>
          <a:bodyPr/>
          <a:lstStyle/>
          <a:p>
            <a:r>
              <a:rPr lang="es-MX" dirty="0"/>
              <a:t>El análisis cinético se utiliza en muchas áreas de la química y la bioquímica para obtener información sobre la velocidad, mecanismo y cinética de las reacciones químicas.</a:t>
            </a:r>
          </a:p>
          <a:p>
            <a:endParaRPr lang="es-MX" dirty="0"/>
          </a:p>
          <a:p>
            <a:r>
              <a:rPr lang="es-MX" dirty="0"/>
              <a:t>A continuación, algunas de las aplicaciones más importantes del análisis cinético incluyen:</a:t>
            </a:r>
          </a:p>
        </p:txBody>
      </p:sp>
    </p:spTree>
    <p:extLst>
      <p:ext uri="{BB962C8B-B14F-4D97-AF65-F5344CB8AC3E}">
        <p14:creationId xmlns:p14="http://schemas.microsoft.com/office/powerpoint/2010/main" val="1416709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FCA69-30EB-00C5-2B33-133A47DA48F2}"/>
              </a:ext>
            </a:extLst>
          </p:cNvPr>
          <p:cNvSpPr>
            <a:spLocks noGrp="1"/>
          </p:cNvSpPr>
          <p:nvPr>
            <p:ph type="title"/>
          </p:nvPr>
        </p:nvSpPr>
        <p:spPr/>
        <p:txBody>
          <a:bodyPr/>
          <a:lstStyle/>
          <a:p>
            <a:r>
              <a:rPr lang="es-MX" dirty="0"/>
              <a:t>1. Diseño y optimización de procesos químicos:</a:t>
            </a:r>
          </a:p>
        </p:txBody>
      </p:sp>
      <p:sp>
        <p:nvSpPr>
          <p:cNvPr id="3" name="Marcador de contenido 2">
            <a:extLst>
              <a:ext uri="{FF2B5EF4-FFF2-40B4-BE49-F238E27FC236}">
                <a16:creationId xmlns:a16="http://schemas.microsoft.com/office/drawing/2014/main" id="{CC22701E-90F9-E80B-AB5E-CA290775DD4D}"/>
              </a:ext>
            </a:extLst>
          </p:cNvPr>
          <p:cNvSpPr>
            <a:spLocks noGrp="1"/>
          </p:cNvSpPr>
          <p:nvPr>
            <p:ph idx="1"/>
          </p:nvPr>
        </p:nvSpPr>
        <p:spPr/>
        <p:txBody>
          <a:bodyPr/>
          <a:lstStyle/>
          <a:p>
            <a:r>
              <a:rPr lang="es-MX" dirty="0"/>
              <a:t>el análisis cinético puede ayudar a los ingenieros químicos a diseñar procesos de producción eficientes para la fabricación de productos químicos y farmacéuticos. Al comprender la velocidad y el mecanismo de las reacciones químicas, se pueden optimizar las condiciones de reacción para aumentar la producción y reducir los costos</a:t>
            </a:r>
          </a:p>
        </p:txBody>
      </p:sp>
      <p:pic>
        <p:nvPicPr>
          <p:cNvPr id="3074" name="Picture 2" descr="Resultado de imagen de Diseño y optimización de procesos químicos:">
            <a:extLst>
              <a:ext uri="{FF2B5EF4-FFF2-40B4-BE49-F238E27FC236}">
                <a16:creationId xmlns:a16="http://schemas.microsoft.com/office/drawing/2014/main" id="{85A2888D-A59A-03A0-8C77-E9451BF74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1054" y="3741038"/>
            <a:ext cx="3117273" cy="2055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26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E8540-7973-EFD7-D666-E15F4021F06C}"/>
              </a:ext>
            </a:extLst>
          </p:cNvPr>
          <p:cNvSpPr>
            <a:spLocks noGrp="1"/>
          </p:cNvSpPr>
          <p:nvPr>
            <p:ph type="title"/>
          </p:nvPr>
        </p:nvSpPr>
        <p:spPr/>
        <p:txBody>
          <a:bodyPr/>
          <a:lstStyle/>
          <a:p>
            <a:r>
              <a:rPr lang="es-MX" dirty="0"/>
              <a:t>2. Desarrollo de nuevos catalizadores:</a:t>
            </a:r>
          </a:p>
        </p:txBody>
      </p:sp>
      <p:sp>
        <p:nvSpPr>
          <p:cNvPr id="3" name="Marcador de contenido 2">
            <a:extLst>
              <a:ext uri="{FF2B5EF4-FFF2-40B4-BE49-F238E27FC236}">
                <a16:creationId xmlns:a16="http://schemas.microsoft.com/office/drawing/2014/main" id="{C282DF4E-12B4-F4B7-D43C-5AF843FDB209}"/>
              </a:ext>
            </a:extLst>
          </p:cNvPr>
          <p:cNvSpPr>
            <a:spLocks noGrp="1"/>
          </p:cNvSpPr>
          <p:nvPr>
            <p:ph idx="1"/>
          </p:nvPr>
        </p:nvSpPr>
        <p:spPr/>
        <p:txBody>
          <a:bodyPr/>
          <a:lstStyle/>
          <a:p>
            <a:r>
              <a:rPr lang="es-MX" dirty="0"/>
              <a:t>El análisis cinético es útil para el diseño de nuevos catalizadores para acelerar las reacciones químicas en procesos industriales. Al comprender cómo los diferentes catalizadores afectan la velocidad y el mecanismo de las reacciones, se pueden desarrollar catalizadores más eficientes y selectivos.</a:t>
            </a:r>
          </a:p>
        </p:txBody>
      </p:sp>
      <p:pic>
        <p:nvPicPr>
          <p:cNvPr id="4098" name="Picture 2" descr="Resultado de imagen de Desarrollo de nuevos catalizadores">
            <a:extLst>
              <a:ext uri="{FF2B5EF4-FFF2-40B4-BE49-F238E27FC236}">
                <a16:creationId xmlns:a16="http://schemas.microsoft.com/office/drawing/2014/main" id="{716031EF-D4FD-F5E8-667C-3154ABA448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168" y="3913823"/>
            <a:ext cx="3394796" cy="2139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078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7F89063-39C7-3C80-1487-9D036A611BF9}"/>
              </a:ext>
            </a:extLst>
          </p:cNvPr>
          <p:cNvSpPr>
            <a:spLocks noGrp="1"/>
          </p:cNvSpPr>
          <p:nvPr>
            <p:ph type="title"/>
          </p:nvPr>
        </p:nvSpPr>
        <p:spPr/>
        <p:txBody>
          <a:bodyPr/>
          <a:lstStyle/>
          <a:p>
            <a:r>
              <a:rPr lang="es-MX" dirty="0"/>
              <a:t>3. Estudio de procesos biológicos:</a:t>
            </a:r>
          </a:p>
        </p:txBody>
      </p:sp>
      <p:sp>
        <p:nvSpPr>
          <p:cNvPr id="3" name="Marcador de contenido 2">
            <a:extLst>
              <a:ext uri="{FF2B5EF4-FFF2-40B4-BE49-F238E27FC236}">
                <a16:creationId xmlns:a16="http://schemas.microsoft.com/office/drawing/2014/main" id="{56777263-A32F-1404-0089-89A018A4AA4C}"/>
              </a:ext>
            </a:extLst>
          </p:cNvPr>
          <p:cNvSpPr>
            <a:spLocks noGrp="1"/>
          </p:cNvSpPr>
          <p:nvPr>
            <p:ph idx="1"/>
          </p:nvPr>
        </p:nvSpPr>
        <p:spPr>
          <a:xfrm>
            <a:off x="1451578" y="2015732"/>
            <a:ext cx="9603275" cy="3450613"/>
          </a:xfrm>
        </p:spPr>
        <p:txBody>
          <a:bodyPr/>
          <a:lstStyle/>
          <a:p>
            <a:r>
              <a:rPr lang="es-MX" dirty="0"/>
              <a:t>Muchas reacciones químicas en los organismos vivos ocurren a velocidades específicas y son reguladas por enzimas. El análisis cinético se utiliza para estudiar la cinética de las reacciones enzimáticas y comprender cómo estas reacciones afectan los procesos biológicos.</a:t>
            </a:r>
          </a:p>
        </p:txBody>
      </p:sp>
      <p:pic>
        <p:nvPicPr>
          <p:cNvPr id="5122" name="Picture 2" descr="Resultado de imagen de Estudio de procesos biológicos">
            <a:extLst>
              <a:ext uri="{FF2B5EF4-FFF2-40B4-BE49-F238E27FC236}">
                <a16:creationId xmlns:a16="http://schemas.microsoft.com/office/drawing/2014/main" id="{8E0FA0A3-A99D-9996-1B4C-2EFC46837E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2126" y="3751845"/>
            <a:ext cx="2886075" cy="1714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3615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B22A0F-932E-FE5F-F85A-C01DEC571F52}"/>
              </a:ext>
            </a:extLst>
          </p:cNvPr>
          <p:cNvSpPr>
            <a:spLocks noGrp="1"/>
          </p:cNvSpPr>
          <p:nvPr>
            <p:ph type="title"/>
          </p:nvPr>
        </p:nvSpPr>
        <p:spPr>
          <a:xfrm>
            <a:off x="1451579" y="596700"/>
            <a:ext cx="9603275" cy="1049235"/>
          </a:xfrm>
        </p:spPr>
        <p:txBody>
          <a:bodyPr/>
          <a:lstStyle/>
          <a:p>
            <a:r>
              <a:rPr lang="es-MX" dirty="0"/>
              <a:t>4. Desarrollo de nuevos medicamentos:</a:t>
            </a:r>
          </a:p>
        </p:txBody>
      </p:sp>
      <p:sp>
        <p:nvSpPr>
          <p:cNvPr id="3" name="Marcador de contenido 2">
            <a:extLst>
              <a:ext uri="{FF2B5EF4-FFF2-40B4-BE49-F238E27FC236}">
                <a16:creationId xmlns:a16="http://schemas.microsoft.com/office/drawing/2014/main" id="{F3F8CE3D-B987-577D-CAB8-8C36E91C18F9}"/>
              </a:ext>
            </a:extLst>
          </p:cNvPr>
          <p:cNvSpPr>
            <a:spLocks noGrp="1"/>
          </p:cNvSpPr>
          <p:nvPr>
            <p:ph idx="1"/>
          </p:nvPr>
        </p:nvSpPr>
        <p:spPr/>
        <p:txBody>
          <a:bodyPr/>
          <a:lstStyle/>
          <a:p>
            <a:r>
              <a:rPr lang="es-MX" dirty="0"/>
              <a:t>El análisis cinético es útil en la investigación y desarrollo de nuevos medicamentos. Al comprender la cinética de la interacción entre los medicamentos y los receptores biológicos, se puede diseñar y optimizar los medicamentos para aumentar su eficacia y reducir los efectos secundarios.</a:t>
            </a:r>
          </a:p>
        </p:txBody>
      </p:sp>
      <p:pic>
        <p:nvPicPr>
          <p:cNvPr id="6146" name="Picture 2" descr="Resultado de imagen de Desarrollo de nuevos medicamentos:">
            <a:extLst>
              <a:ext uri="{FF2B5EF4-FFF2-40B4-BE49-F238E27FC236}">
                <a16:creationId xmlns:a16="http://schemas.microsoft.com/office/drawing/2014/main" id="{34FC5BE3-B06D-8F20-177D-4547DC6A1C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1979" y="3741038"/>
            <a:ext cx="3045403" cy="2095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248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75516D-8402-CBB1-F177-AD99B8DE850F}"/>
              </a:ext>
            </a:extLst>
          </p:cNvPr>
          <p:cNvSpPr>
            <a:spLocks noGrp="1"/>
          </p:cNvSpPr>
          <p:nvPr>
            <p:ph type="title"/>
          </p:nvPr>
        </p:nvSpPr>
        <p:spPr/>
        <p:txBody>
          <a:bodyPr/>
          <a:lstStyle/>
          <a:p>
            <a:r>
              <a:rPr lang="es-MX" b="1" dirty="0"/>
              <a:t>¿Como realizar el Análisis Cinético?</a:t>
            </a:r>
          </a:p>
        </p:txBody>
      </p:sp>
      <p:sp>
        <p:nvSpPr>
          <p:cNvPr id="3" name="Marcador de contenido 2">
            <a:extLst>
              <a:ext uri="{FF2B5EF4-FFF2-40B4-BE49-F238E27FC236}">
                <a16:creationId xmlns:a16="http://schemas.microsoft.com/office/drawing/2014/main" id="{3CC31ACF-7EAB-AF1A-2224-B60CAF46741D}"/>
              </a:ext>
            </a:extLst>
          </p:cNvPr>
          <p:cNvSpPr>
            <a:spLocks noGrp="1"/>
          </p:cNvSpPr>
          <p:nvPr>
            <p:ph idx="1"/>
          </p:nvPr>
        </p:nvSpPr>
        <p:spPr/>
        <p:txBody>
          <a:bodyPr/>
          <a:lstStyle/>
          <a:p>
            <a:r>
              <a:rPr lang="es-MX" dirty="0"/>
              <a:t>El análisis cinético se puede realizar de varias maneras, dependiendo de la naturaleza de la reacción y los objetivos de la investigación.</a:t>
            </a:r>
          </a:p>
          <a:p>
            <a:endParaRPr lang="es-MX" dirty="0"/>
          </a:p>
          <a:p>
            <a:endParaRPr lang="es-MX" dirty="0"/>
          </a:p>
          <a:p>
            <a:r>
              <a:rPr lang="es-MX" dirty="0"/>
              <a:t>A continuación te presento algunas técnicas comunes utilizadas en el análisis cinético:</a:t>
            </a:r>
          </a:p>
          <a:p>
            <a:endParaRPr lang="es-MX" dirty="0"/>
          </a:p>
        </p:txBody>
      </p:sp>
    </p:spTree>
    <p:extLst>
      <p:ext uri="{BB962C8B-B14F-4D97-AF65-F5344CB8AC3E}">
        <p14:creationId xmlns:p14="http://schemas.microsoft.com/office/powerpoint/2010/main" val="3364795758"/>
      </p:ext>
    </p:extLst>
  </p:cSld>
  <p:clrMapOvr>
    <a:masterClrMapping/>
  </p:clrMapOvr>
</p:sld>
</file>

<file path=ppt/theme/theme1.xml><?xml version="1.0" encoding="utf-8"?>
<a:theme xmlns:a="http://schemas.openxmlformats.org/drawingml/2006/main" name="Galería">
  <a:themeElements>
    <a:clrScheme name="Galería">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ería">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ería">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1640</TotalTime>
  <Words>710</Words>
  <Application>Microsoft Office PowerPoint</Application>
  <PresentationFormat>Panorámica</PresentationFormat>
  <Paragraphs>38</Paragraphs>
  <Slides>14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14</vt:i4>
      </vt:variant>
    </vt:vector>
  </HeadingPairs>
  <TitlesOfParts>
    <vt:vector size="18" baseType="lpstr">
      <vt:lpstr>Arial</vt:lpstr>
      <vt:lpstr>Gill Sans MT</vt:lpstr>
      <vt:lpstr>Segoe UI</vt:lpstr>
      <vt:lpstr>Galería</vt:lpstr>
      <vt:lpstr>Análisis cinético </vt:lpstr>
      <vt:lpstr>¿Que es el Análisis Cinético?</vt:lpstr>
      <vt:lpstr>Objetivo del Análisis Cinético </vt:lpstr>
      <vt:lpstr>Para que se utiliza el Análisis Cinético </vt:lpstr>
      <vt:lpstr>1. Diseño y optimización de procesos químicos:</vt:lpstr>
      <vt:lpstr>2. Desarrollo de nuevos catalizadores:</vt:lpstr>
      <vt:lpstr>3. Estudio de procesos biológicos:</vt:lpstr>
      <vt:lpstr>4. Desarrollo de nuevos medicamentos:</vt:lpstr>
      <vt:lpstr>¿Como realizar el Análisis Cinético?</vt:lpstr>
      <vt:lpstr>1. Método de seguimiento de la concentración: </vt:lpstr>
      <vt:lpstr>2. Técnicas espectroscópicas:</vt:lpstr>
      <vt:lpstr>3. Métodos de seguimiento de la temperatura: </vt:lpstr>
      <vt:lpstr>4. Técnicas de producción de intermediarios:</vt:lpstr>
      <vt:lpstr>Conclusión: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Análisis cinético </dc:title>
  <dc:creator>jesus.david.chavez.rojas.r@gmail.com</dc:creator>
  <cp:lastModifiedBy>jesus.david.chavez.rojas.r@gmail.com</cp:lastModifiedBy>
  <cp:revision>1</cp:revision>
  <dcterms:created xsi:type="dcterms:W3CDTF">2023-04-24T01:48:51Z</dcterms:created>
  <dcterms:modified xsi:type="dcterms:W3CDTF">2023-04-25T14:30:39Z</dcterms:modified>
</cp:coreProperties>
</file>