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1"/>
  </p:notesMasterIdLst>
  <p:sldIdLst>
    <p:sldId id="256" r:id="rId2"/>
    <p:sldId id="257" r:id="rId3"/>
    <p:sldId id="258" r:id="rId4"/>
    <p:sldId id="259" r:id="rId5"/>
    <p:sldId id="261" r:id="rId6"/>
    <p:sldId id="260"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0CFC-AC83-44BC-9487-815372BD4DC0}" v="3769" dt="2023-10-09T00:29:18.38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David Rodriguez Portela" userId="S::jd.rodriguezp1234@uniandes.edu.co::2f65a410-dc88-4fb1-a36f-3865d6e7deb4" providerId="AD" clId="Web-{35AA0CFC-AC83-44BC-9487-815372BD4DC0}"/>
    <pc:docChg chg="addSld delSld modSld addMainMaster delMainMaster">
      <pc:chgData name="Johan David Rodriguez Portela" userId="S::jd.rodriguezp1234@uniandes.edu.co::2f65a410-dc88-4fb1-a36f-3865d6e7deb4" providerId="AD" clId="Web-{35AA0CFC-AC83-44BC-9487-815372BD4DC0}" dt="2023-10-09T00:29:18.380" v="5100" actId="20577"/>
      <pc:docMkLst>
        <pc:docMk/>
      </pc:docMkLst>
      <pc:sldChg chg="addSp modSp mod setBg modClrScheme setClrOvrMap chgLayout">
        <pc:chgData name="Johan David Rodriguez Portela" userId="S::jd.rodriguezp1234@uniandes.edu.co::2f65a410-dc88-4fb1-a36f-3865d6e7deb4" providerId="AD" clId="Web-{35AA0CFC-AC83-44BC-9487-815372BD4DC0}" dt="2023-10-08T23:27:31.578" v="35" actId="20577"/>
        <pc:sldMkLst>
          <pc:docMk/>
          <pc:sldMk cId="2406273178" sldId="256"/>
        </pc:sldMkLst>
        <pc:spChg chg="mod">
          <ac:chgData name="Johan David Rodriguez Portela" userId="S::jd.rodriguezp1234@uniandes.edu.co::2f65a410-dc88-4fb1-a36f-3865d6e7deb4" providerId="AD" clId="Web-{35AA0CFC-AC83-44BC-9487-815372BD4DC0}" dt="2023-10-08T23:27:21.766" v="4" actId="20577"/>
          <ac:spMkLst>
            <pc:docMk/>
            <pc:sldMk cId="2406273178" sldId="256"/>
            <ac:spMk id="2" creationId="{00000000-0000-0000-0000-000000000000}"/>
          </ac:spMkLst>
        </pc:spChg>
        <pc:spChg chg="mod">
          <ac:chgData name="Johan David Rodriguez Portela" userId="S::jd.rodriguezp1234@uniandes.edu.co::2f65a410-dc88-4fb1-a36f-3865d6e7deb4" providerId="AD" clId="Web-{35AA0CFC-AC83-44BC-9487-815372BD4DC0}" dt="2023-10-08T23:27:31.578" v="35" actId="20577"/>
          <ac:spMkLst>
            <pc:docMk/>
            <pc:sldMk cId="2406273178" sldId="256"/>
            <ac:spMk id="3" creationId="{00000000-0000-0000-0000-000000000000}"/>
          </ac:spMkLst>
        </pc:spChg>
        <pc:spChg chg="add">
          <ac:chgData name="Johan David Rodriguez Portela" userId="S::jd.rodriguezp1234@uniandes.edu.co::2f65a410-dc88-4fb1-a36f-3865d6e7deb4" providerId="AD" clId="Web-{35AA0CFC-AC83-44BC-9487-815372BD4DC0}" dt="2023-10-08T23:27:01.140" v="0"/>
          <ac:spMkLst>
            <pc:docMk/>
            <pc:sldMk cId="2406273178" sldId="256"/>
            <ac:spMk id="8" creationId="{8C6E698C-8155-4B8B-BDC9-B7299772B509}"/>
          </ac:spMkLst>
        </pc:spChg>
        <pc:spChg chg="add">
          <ac:chgData name="Johan David Rodriguez Portela" userId="S::jd.rodriguezp1234@uniandes.edu.co::2f65a410-dc88-4fb1-a36f-3865d6e7deb4" providerId="AD" clId="Web-{35AA0CFC-AC83-44BC-9487-815372BD4DC0}" dt="2023-10-08T23:27:01.140" v="0"/>
          <ac:spMkLst>
            <pc:docMk/>
            <pc:sldMk cId="2406273178" sldId="256"/>
            <ac:spMk id="12" creationId="{B624C8D3-B9AD-4F4F-8554-4EAF3724DBCE}"/>
          </ac:spMkLst>
        </pc:spChg>
        <pc:cxnChg chg="add">
          <ac:chgData name="Johan David Rodriguez Portela" userId="S::jd.rodriguezp1234@uniandes.edu.co::2f65a410-dc88-4fb1-a36f-3865d6e7deb4" providerId="AD" clId="Web-{35AA0CFC-AC83-44BC-9487-815372BD4DC0}" dt="2023-10-08T23:27:01.140" v="0"/>
          <ac:cxnSpMkLst>
            <pc:docMk/>
            <pc:sldMk cId="2406273178" sldId="256"/>
            <ac:cxnSpMk id="10" creationId="{09525C9A-1972-4836-BA7A-706C946EF4DA}"/>
          </ac:cxnSpMkLst>
        </pc:cxnChg>
      </pc:sldChg>
      <pc:sldChg chg="modSp new">
        <pc:chgData name="Johan David Rodriguez Portela" userId="S::jd.rodriguezp1234@uniandes.edu.co::2f65a410-dc88-4fb1-a36f-3865d6e7deb4" providerId="AD" clId="Web-{35AA0CFC-AC83-44BC-9487-815372BD4DC0}" dt="2023-10-09T00:27:43.878" v="5091" actId="20577"/>
        <pc:sldMkLst>
          <pc:docMk/>
          <pc:sldMk cId="2736575433" sldId="257"/>
        </pc:sldMkLst>
        <pc:spChg chg="mod">
          <ac:chgData name="Johan David Rodriguez Portela" userId="S::jd.rodriguezp1234@uniandes.edu.co::2f65a410-dc88-4fb1-a36f-3865d6e7deb4" providerId="AD" clId="Web-{35AA0CFC-AC83-44BC-9487-815372BD4DC0}" dt="2023-10-08T23:27:36.407" v="39" actId="20577"/>
          <ac:spMkLst>
            <pc:docMk/>
            <pc:sldMk cId="2736575433" sldId="257"/>
            <ac:spMk id="2" creationId="{9FC15DE3-8AEF-2C2D-5969-B4DD9C46D322}"/>
          </ac:spMkLst>
        </pc:spChg>
        <pc:spChg chg="mod">
          <ac:chgData name="Johan David Rodriguez Portela" userId="S::jd.rodriguezp1234@uniandes.edu.co::2f65a410-dc88-4fb1-a36f-3865d6e7deb4" providerId="AD" clId="Web-{35AA0CFC-AC83-44BC-9487-815372BD4DC0}" dt="2023-10-09T00:27:43.878" v="5091" actId="20577"/>
          <ac:spMkLst>
            <pc:docMk/>
            <pc:sldMk cId="2736575433" sldId="257"/>
            <ac:spMk id="3" creationId="{1EF0508A-D545-8EF7-8E56-F95BACBD65D9}"/>
          </ac:spMkLst>
        </pc:spChg>
      </pc:sldChg>
      <pc:sldChg chg="modSp new">
        <pc:chgData name="Johan David Rodriguez Portela" userId="S::jd.rodriguezp1234@uniandes.edu.co::2f65a410-dc88-4fb1-a36f-3865d6e7deb4" providerId="AD" clId="Web-{35AA0CFC-AC83-44BC-9487-815372BD4DC0}" dt="2023-10-08T23:31:56.258" v="234" actId="20577"/>
        <pc:sldMkLst>
          <pc:docMk/>
          <pc:sldMk cId="161221811" sldId="258"/>
        </pc:sldMkLst>
        <pc:spChg chg="mod">
          <ac:chgData name="Johan David Rodriguez Portela" userId="S::jd.rodriguezp1234@uniandes.edu.co::2f65a410-dc88-4fb1-a36f-3865d6e7deb4" providerId="AD" clId="Web-{35AA0CFC-AC83-44BC-9487-815372BD4DC0}" dt="2023-10-08T23:28:02.861" v="60" actId="20577"/>
          <ac:spMkLst>
            <pc:docMk/>
            <pc:sldMk cId="161221811" sldId="258"/>
            <ac:spMk id="2" creationId="{E3C4B1D2-E1B8-08DA-D4C0-55F6D1E55B64}"/>
          </ac:spMkLst>
        </pc:spChg>
        <pc:spChg chg="mod">
          <ac:chgData name="Johan David Rodriguez Portela" userId="S::jd.rodriguezp1234@uniandes.edu.co::2f65a410-dc88-4fb1-a36f-3865d6e7deb4" providerId="AD" clId="Web-{35AA0CFC-AC83-44BC-9487-815372BD4DC0}" dt="2023-10-08T23:31:56.258" v="234" actId="20577"/>
          <ac:spMkLst>
            <pc:docMk/>
            <pc:sldMk cId="161221811" sldId="258"/>
            <ac:spMk id="3" creationId="{B1DE55A8-98F8-8E35-BB79-366E98645A10}"/>
          </ac:spMkLst>
        </pc:spChg>
      </pc:sldChg>
      <pc:sldChg chg="addSp delSp modSp new modNotes">
        <pc:chgData name="Johan David Rodriguez Portela" userId="S::jd.rodriguezp1234@uniandes.edu.co::2f65a410-dc88-4fb1-a36f-3865d6e7deb4" providerId="AD" clId="Web-{35AA0CFC-AC83-44BC-9487-815372BD4DC0}" dt="2023-10-08T23:37:52.270" v="511"/>
        <pc:sldMkLst>
          <pc:docMk/>
          <pc:sldMk cId="3024470179" sldId="259"/>
        </pc:sldMkLst>
        <pc:spChg chg="mod">
          <ac:chgData name="Johan David Rodriguez Portela" userId="S::jd.rodriguezp1234@uniandes.edu.co::2f65a410-dc88-4fb1-a36f-3865d6e7deb4" providerId="AD" clId="Web-{35AA0CFC-AC83-44BC-9487-815372BD4DC0}" dt="2023-10-08T23:34:12.716" v="373" actId="20577"/>
          <ac:spMkLst>
            <pc:docMk/>
            <pc:sldMk cId="3024470179" sldId="259"/>
            <ac:spMk id="2" creationId="{DA557378-E59D-F992-E7D2-CE29DE207E76}"/>
          </ac:spMkLst>
        </pc:spChg>
        <pc:spChg chg="del">
          <ac:chgData name="Johan David Rodriguez Portela" userId="S::jd.rodriguezp1234@uniandes.edu.co::2f65a410-dc88-4fb1-a36f-3865d6e7deb4" providerId="AD" clId="Web-{35AA0CFC-AC83-44BC-9487-815372BD4DC0}" dt="2023-10-08T23:32:36.478" v="250"/>
          <ac:spMkLst>
            <pc:docMk/>
            <pc:sldMk cId="3024470179" sldId="259"/>
            <ac:spMk id="3" creationId="{6EA9B60A-066D-EFA6-0C5E-ED097F58FCC4}"/>
          </ac:spMkLst>
        </pc:spChg>
        <pc:spChg chg="add del mod">
          <ac:chgData name="Johan David Rodriguez Portela" userId="S::jd.rodriguezp1234@uniandes.edu.co::2f65a410-dc88-4fb1-a36f-3865d6e7deb4" providerId="AD" clId="Web-{35AA0CFC-AC83-44BC-9487-815372BD4DC0}" dt="2023-10-08T23:35:14.999" v="386"/>
          <ac:spMkLst>
            <pc:docMk/>
            <pc:sldMk cId="3024470179" sldId="259"/>
            <ac:spMk id="6" creationId="{D7C5945D-5116-AE62-0DE5-2FFDA687819C}"/>
          </ac:spMkLst>
        </pc:spChg>
        <pc:picChg chg="add del mod ord">
          <ac:chgData name="Johan David Rodriguez Portela" userId="S::jd.rodriguezp1234@uniandes.edu.co::2f65a410-dc88-4fb1-a36f-3865d6e7deb4" providerId="AD" clId="Web-{35AA0CFC-AC83-44BC-9487-815372BD4DC0}" dt="2023-10-08T23:34:41.685" v="385"/>
          <ac:picMkLst>
            <pc:docMk/>
            <pc:sldMk cId="3024470179" sldId="259"/>
            <ac:picMk id="4" creationId="{36AE2713-A206-D008-BD5F-8F2C4C92147C}"/>
          </ac:picMkLst>
        </pc:picChg>
        <pc:picChg chg="add mod">
          <ac:chgData name="Johan David Rodriguez Portela" userId="S::jd.rodriguezp1234@uniandes.edu.co::2f65a410-dc88-4fb1-a36f-3865d6e7deb4" providerId="AD" clId="Web-{35AA0CFC-AC83-44BC-9487-815372BD4DC0}" dt="2023-10-08T23:35:41.531" v="394"/>
          <ac:picMkLst>
            <pc:docMk/>
            <pc:sldMk cId="3024470179" sldId="259"/>
            <ac:picMk id="7" creationId="{FA3617D9-86BF-97BF-5A1B-2E94DD89ED4D}"/>
          </ac:picMkLst>
        </pc:picChg>
        <pc:picChg chg="add mod">
          <ac:chgData name="Johan David Rodriguez Portela" userId="S::jd.rodriguezp1234@uniandes.edu.co::2f65a410-dc88-4fb1-a36f-3865d6e7deb4" providerId="AD" clId="Web-{35AA0CFC-AC83-44BC-9487-815372BD4DC0}" dt="2023-10-08T23:36:41.939" v="404"/>
          <ac:picMkLst>
            <pc:docMk/>
            <pc:sldMk cId="3024470179" sldId="259"/>
            <ac:picMk id="8" creationId="{5F38DEB1-6146-936C-9669-AE3881FB78F7}"/>
          </ac:picMkLst>
        </pc:picChg>
        <pc:picChg chg="add mod">
          <ac:chgData name="Johan David Rodriguez Portela" userId="S::jd.rodriguezp1234@uniandes.edu.co::2f65a410-dc88-4fb1-a36f-3865d6e7deb4" providerId="AD" clId="Web-{35AA0CFC-AC83-44BC-9487-815372BD4DC0}" dt="2023-10-08T23:36:43.361" v="405"/>
          <ac:picMkLst>
            <pc:docMk/>
            <pc:sldMk cId="3024470179" sldId="259"/>
            <ac:picMk id="9" creationId="{F39C2067-C978-235F-EE2E-7FA88D075CE0}"/>
          </ac:picMkLst>
        </pc:picChg>
        <pc:picChg chg="add mod">
          <ac:chgData name="Johan David Rodriguez Portela" userId="S::jd.rodriguezp1234@uniandes.edu.co::2f65a410-dc88-4fb1-a36f-3865d6e7deb4" providerId="AD" clId="Web-{35AA0CFC-AC83-44BC-9487-815372BD4DC0}" dt="2023-10-08T23:36:44.798" v="406"/>
          <ac:picMkLst>
            <pc:docMk/>
            <pc:sldMk cId="3024470179" sldId="259"/>
            <ac:picMk id="10" creationId="{569C52BF-6549-B28B-0B7B-4D69C030C94D}"/>
          </ac:picMkLst>
        </pc:picChg>
      </pc:sldChg>
      <pc:sldChg chg="addSp delSp modSp new modNotes">
        <pc:chgData name="Johan David Rodriguez Portela" userId="S::jd.rodriguezp1234@uniandes.edu.co::2f65a410-dc88-4fb1-a36f-3865d6e7deb4" providerId="AD" clId="Web-{35AA0CFC-AC83-44BC-9487-815372BD4DC0}" dt="2023-10-08T23:39:50.570" v="680"/>
        <pc:sldMkLst>
          <pc:docMk/>
          <pc:sldMk cId="1155284363" sldId="260"/>
        </pc:sldMkLst>
        <pc:spChg chg="mod">
          <ac:chgData name="Johan David Rodriguez Portela" userId="S::jd.rodriguezp1234@uniandes.edu.co::2f65a410-dc88-4fb1-a36f-3865d6e7deb4" providerId="AD" clId="Web-{35AA0CFC-AC83-44BC-9487-815372BD4DC0}" dt="2023-10-08T23:33:54.621" v="352" actId="20577"/>
          <ac:spMkLst>
            <pc:docMk/>
            <pc:sldMk cId="1155284363" sldId="260"/>
            <ac:spMk id="2" creationId="{87FC812F-1BF5-DD39-D17B-D80917E9D69D}"/>
          </ac:spMkLst>
        </pc:spChg>
        <pc:spChg chg="del">
          <ac:chgData name="Johan David Rodriguez Portela" userId="S::jd.rodriguezp1234@uniandes.edu.co::2f65a410-dc88-4fb1-a36f-3865d6e7deb4" providerId="AD" clId="Web-{35AA0CFC-AC83-44BC-9487-815372BD4DC0}" dt="2023-10-08T23:34:18.372" v="376"/>
          <ac:spMkLst>
            <pc:docMk/>
            <pc:sldMk cId="1155284363" sldId="260"/>
            <ac:spMk id="3" creationId="{1A051D73-5593-0B50-CD0E-2D8F01E3A99F}"/>
          </ac:spMkLst>
        </pc:spChg>
        <pc:picChg chg="add mod ord">
          <ac:chgData name="Johan David Rodriguez Portela" userId="S::jd.rodriguezp1234@uniandes.edu.co::2f65a410-dc88-4fb1-a36f-3865d6e7deb4" providerId="AD" clId="Web-{35AA0CFC-AC83-44BC-9487-815372BD4DC0}" dt="2023-10-08T23:38:27.552" v="516" actId="14100"/>
          <ac:picMkLst>
            <pc:docMk/>
            <pc:sldMk cId="1155284363" sldId="260"/>
            <ac:picMk id="4" creationId="{D0722887-871D-18DB-7D7A-C52B7454330C}"/>
          </ac:picMkLst>
        </pc:picChg>
      </pc:sldChg>
      <pc:sldChg chg="addSp delSp modSp add replId">
        <pc:chgData name="Johan David Rodriguez Portela" userId="S::jd.rodriguezp1234@uniandes.edu.co::2f65a410-dc88-4fb1-a36f-3865d6e7deb4" providerId="AD" clId="Web-{35AA0CFC-AC83-44BC-9487-815372BD4DC0}" dt="2023-10-08T23:34:38.529" v="384" actId="20577"/>
        <pc:sldMkLst>
          <pc:docMk/>
          <pc:sldMk cId="563006654" sldId="261"/>
        </pc:sldMkLst>
        <pc:spChg chg="mod">
          <ac:chgData name="Johan David Rodriguez Portela" userId="S::jd.rodriguezp1234@uniandes.edu.co::2f65a410-dc88-4fb1-a36f-3865d6e7deb4" providerId="AD" clId="Web-{35AA0CFC-AC83-44BC-9487-815372BD4DC0}" dt="2023-10-08T23:34:38.529" v="384" actId="20577"/>
          <ac:spMkLst>
            <pc:docMk/>
            <pc:sldMk cId="563006654" sldId="261"/>
            <ac:spMk id="2" creationId="{DA557378-E59D-F992-E7D2-CE29DE207E76}"/>
          </ac:spMkLst>
        </pc:spChg>
        <pc:spChg chg="add del mod">
          <ac:chgData name="Johan David Rodriguez Portela" userId="S::jd.rodriguezp1234@uniandes.edu.co::2f65a410-dc88-4fb1-a36f-3865d6e7deb4" providerId="AD" clId="Web-{35AA0CFC-AC83-44BC-9487-815372BD4DC0}" dt="2023-10-08T23:34:35.029" v="383"/>
          <ac:spMkLst>
            <pc:docMk/>
            <pc:sldMk cId="563006654" sldId="261"/>
            <ac:spMk id="5" creationId="{B6E32926-E1BD-68C6-F77F-2F07FEBC0F99}"/>
          </ac:spMkLst>
        </pc:spChg>
        <pc:picChg chg="del">
          <ac:chgData name="Johan David Rodriguez Portela" userId="S::jd.rodriguezp1234@uniandes.edu.co::2f65a410-dc88-4fb1-a36f-3865d6e7deb4" providerId="AD" clId="Web-{35AA0CFC-AC83-44BC-9487-815372BD4DC0}" dt="2023-10-08T23:34:15.966" v="375"/>
          <ac:picMkLst>
            <pc:docMk/>
            <pc:sldMk cId="563006654" sldId="261"/>
            <ac:picMk id="4" creationId="{36AE2713-A206-D008-BD5F-8F2C4C92147C}"/>
          </ac:picMkLst>
        </pc:picChg>
        <pc:picChg chg="add del">
          <ac:chgData name="Johan David Rodriguez Portela" userId="S::jd.rodriguezp1234@uniandes.edu.co::2f65a410-dc88-4fb1-a36f-3865d6e7deb4" providerId="AD" clId="Web-{35AA0CFC-AC83-44BC-9487-815372BD4DC0}" dt="2023-10-08T23:34:31.701" v="381"/>
          <ac:picMkLst>
            <pc:docMk/>
            <pc:sldMk cId="563006654" sldId="261"/>
            <ac:picMk id="7" creationId="{A4F9C292-85BF-9549-4334-03AFBAAC0A4B}"/>
          </ac:picMkLst>
        </pc:picChg>
        <pc:picChg chg="add">
          <ac:chgData name="Johan David Rodriguez Portela" userId="S::jd.rodriguezp1234@uniandes.edu.co::2f65a410-dc88-4fb1-a36f-3865d6e7deb4" providerId="AD" clId="Web-{35AA0CFC-AC83-44BC-9487-815372BD4DC0}" dt="2023-10-08T23:34:33.404" v="382"/>
          <ac:picMkLst>
            <pc:docMk/>
            <pc:sldMk cId="563006654" sldId="261"/>
            <ac:picMk id="9" creationId="{88A7DB67-F704-0857-EA22-4AFF2A1A9FFD}"/>
          </ac:picMkLst>
        </pc:picChg>
      </pc:sldChg>
      <pc:sldChg chg="addSp delSp modSp new modNotes">
        <pc:chgData name="Johan David Rodriguez Portela" userId="S::jd.rodriguezp1234@uniandes.edu.co::2f65a410-dc88-4fb1-a36f-3865d6e7deb4" providerId="AD" clId="Web-{35AA0CFC-AC83-44BC-9487-815372BD4DC0}" dt="2023-10-09T00:05:50.446" v="2937" actId="20577"/>
        <pc:sldMkLst>
          <pc:docMk/>
          <pc:sldMk cId="680272612" sldId="262"/>
        </pc:sldMkLst>
        <pc:spChg chg="mod">
          <ac:chgData name="Johan David Rodriguez Portela" userId="S::jd.rodriguezp1234@uniandes.edu.co::2f65a410-dc88-4fb1-a36f-3865d6e7deb4" providerId="AD" clId="Web-{35AA0CFC-AC83-44BC-9487-815372BD4DC0}" dt="2023-10-09T00:05:50.446" v="2937" actId="20577"/>
          <ac:spMkLst>
            <pc:docMk/>
            <pc:sldMk cId="680272612" sldId="262"/>
            <ac:spMk id="2" creationId="{2A3A9446-8A93-F185-C851-42A8E0FB8F0F}"/>
          </ac:spMkLst>
        </pc:spChg>
        <pc:spChg chg="del">
          <ac:chgData name="Johan David Rodriguez Portela" userId="S::jd.rodriguezp1234@uniandes.edu.co::2f65a410-dc88-4fb1-a36f-3865d6e7deb4" providerId="AD" clId="Web-{35AA0CFC-AC83-44BC-9487-815372BD4DC0}" dt="2023-10-08T23:40:12.493" v="699"/>
          <ac:spMkLst>
            <pc:docMk/>
            <pc:sldMk cId="680272612" sldId="262"/>
            <ac:spMk id="3" creationId="{9266B952-4F54-A18B-369E-4AF0B75A6B40}"/>
          </ac:spMkLst>
        </pc:spChg>
        <pc:picChg chg="add mod ord">
          <ac:chgData name="Johan David Rodriguez Portela" userId="S::jd.rodriguezp1234@uniandes.edu.co::2f65a410-dc88-4fb1-a36f-3865d6e7deb4" providerId="AD" clId="Web-{35AA0CFC-AC83-44BC-9487-815372BD4DC0}" dt="2023-10-08T23:40:42.978" v="702" actId="1076"/>
          <ac:picMkLst>
            <pc:docMk/>
            <pc:sldMk cId="680272612" sldId="262"/>
            <ac:picMk id="4" creationId="{BB74F623-1C94-FABF-243E-1BF991236ECB}"/>
          </ac:picMkLst>
        </pc:picChg>
        <pc:picChg chg="add mod">
          <ac:chgData name="Johan David Rodriguez Portela" userId="S::jd.rodriguezp1234@uniandes.edu.co::2f65a410-dc88-4fb1-a36f-3865d6e7deb4" providerId="AD" clId="Web-{35AA0CFC-AC83-44BC-9487-815372BD4DC0}" dt="2023-10-08T23:40:56.822" v="706" actId="1076"/>
          <ac:picMkLst>
            <pc:docMk/>
            <pc:sldMk cId="680272612" sldId="262"/>
            <ac:picMk id="5" creationId="{D96E0C9E-DF09-DFD0-FDEE-E99E75AFDF5C}"/>
          </ac:picMkLst>
        </pc:picChg>
      </pc:sldChg>
      <pc:sldChg chg="modSp new del">
        <pc:chgData name="Johan David Rodriguez Portela" userId="S::jd.rodriguezp1234@uniandes.edu.co::2f65a410-dc88-4fb1-a36f-3865d6e7deb4" providerId="AD" clId="Web-{35AA0CFC-AC83-44BC-9487-815372BD4DC0}" dt="2023-10-08T23:42:43.310" v="744"/>
        <pc:sldMkLst>
          <pc:docMk/>
          <pc:sldMk cId="1234391557" sldId="263"/>
        </pc:sldMkLst>
        <pc:spChg chg="mod">
          <ac:chgData name="Johan David Rodriguez Portela" userId="S::jd.rodriguezp1234@uniandes.edu.co::2f65a410-dc88-4fb1-a36f-3865d6e7deb4" providerId="AD" clId="Web-{35AA0CFC-AC83-44BC-9487-815372BD4DC0}" dt="2023-10-08T23:42:39.388" v="742" actId="20577"/>
          <ac:spMkLst>
            <pc:docMk/>
            <pc:sldMk cId="1234391557" sldId="263"/>
            <ac:spMk id="2" creationId="{841729F7-672E-74C0-A37E-141FA804D4CA}"/>
          </ac:spMkLst>
        </pc:spChg>
      </pc:sldChg>
      <pc:sldChg chg="addSp delSp modSp add replId modNotes">
        <pc:chgData name="Johan David Rodriguez Portela" userId="S::jd.rodriguezp1234@uniandes.edu.co::2f65a410-dc88-4fb1-a36f-3865d6e7deb4" providerId="AD" clId="Web-{35AA0CFC-AC83-44BC-9487-815372BD4DC0}" dt="2023-10-08T23:45:14.580" v="977"/>
        <pc:sldMkLst>
          <pc:docMk/>
          <pc:sldMk cId="673876646" sldId="264"/>
        </pc:sldMkLst>
        <pc:spChg chg="mod">
          <ac:chgData name="Johan David Rodriguez Portela" userId="S::jd.rodriguezp1234@uniandes.edu.co::2f65a410-dc88-4fb1-a36f-3865d6e7deb4" providerId="AD" clId="Web-{35AA0CFC-AC83-44BC-9487-815372BD4DC0}" dt="2023-10-08T23:43:21.467" v="786" actId="20577"/>
          <ac:spMkLst>
            <pc:docMk/>
            <pc:sldMk cId="673876646" sldId="264"/>
            <ac:spMk id="2" creationId="{2A3A9446-8A93-F185-C851-42A8E0FB8F0F}"/>
          </ac:spMkLst>
        </pc:spChg>
        <pc:spChg chg="add del mod">
          <ac:chgData name="Johan David Rodriguez Portela" userId="S::jd.rodriguezp1234@uniandes.edu.co::2f65a410-dc88-4fb1-a36f-3865d6e7deb4" providerId="AD" clId="Web-{35AA0CFC-AC83-44BC-9487-815372BD4DC0}" dt="2023-10-08T23:42:50.591" v="746"/>
          <ac:spMkLst>
            <pc:docMk/>
            <pc:sldMk cId="673876646" sldId="264"/>
            <ac:spMk id="6" creationId="{D9B34AE2-D418-4A4C-EA60-0D0BDBB837B9}"/>
          </ac:spMkLst>
        </pc:spChg>
        <pc:picChg chg="del">
          <ac:chgData name="Johan David Rodriguez Portela" userId="S::jd.rodriguezp1234@uniandes.edu.co::2f65a410-dc88-4fb1-a36f-3865d6e7deb4" providerId="AD" clId="Web-{35AA0CFC-AC83-44BC-9487-815372BD4DC0}" dt="2023-10-08T23:42:45.310" v="745"/>
          <ac:picMkLst>
            <pc:docMk/>
            <pc:sldMk cId="673876646" sldId="264"/>
            <ac:picMk id="4" creationId="{BB74F623-1C94-FABF-243E-1BF991236ECB}"/>
          </ac:picMkLst>
        </pc:picChg>
        <pc:picChg chg="del">
          <ac:chgData name="Johan David Rodriguez Portela" userId="S::jd.rodriguezp1234@uniandes.edu.co::2f65a410-dc88-4fb1-a36f-3865d6e7deb4" providerId="AD" clId="Web-{35AA0CFC-AC83-44BC-9487-815372BD4DC0}" dt="2023-10-08T23:42:51.841" v="747"/>
          <ac:picMkLst>
            <pc:docMk/>
            <pc:sldMk cId="673876646" sldId="264"/>
            <ac:picMk id="5" creationId="{D96E0C9E-DF09-DFD0-FDEE-E99E75AFDF5C}"/>
          </ac:picMkLst>
        </pc:picChg>
        <pc:picChg chg="add del mod">
          <ac:chgData name="Johan David Rodriguez Portela" userId="S::jd.rodriguezp1234@uniandes.edu.co::2f65a410-dc88-4fb1-a36f-3865d6e7deb4" providerId="AD" clId="Web-{35AA0CFC-AC83-44BC-9487-815372BD4DC0}" dt="2023-10-08T23:43:30.233" v="799"/>
          <ac:picMkLst>
            <pc:docMk/>
            <pc:sldMk cId="673876646" sldId="264"/>
            <ac:picMk id="7" creationId="{4999F913-0A96-DB22-1547-9F2728D15F83}"/>
          </ac:picMkLst>
        </pc:picChg>
        <pc:picChg chg="add mod">
          <ac:chgData name="Johan David Rodriguez Portela" userId="S::jd.rodriguezp1234@uniandes.edu.co::2f65a410-dc88-4fb1-a36f-3865d6e7deb4" providerId="AD" clId="Web-{35AA0CFC-AC83-44BC-9487-815372BD4DC0}" dt="2023-10-08T23:43:46.546" v="804" actId="1076"/>
          <ac:picMkLst>
            <pc:docMk/>
            <pc:sldMk cId="673876646" sldId="264"/>
            <ac:picMk id="8" creationId="{195FCEB0-78E6-9CBD-CE38-DB314A978689}"/>
          </ac:picMkLst>
        </pc:picChg>
      </pc:sldChg>
      <pc:sldChg chg="modSp new modNotes">
        <pc:chgData name="Johan David Rodriguez Portela" userId="S::jd.rodriguezp1234@uniandes.edu.co::2f65a410-dc88-4fb1-a36f-3865d6e7deb4" providerId="AD" clId="Web-{35AA0CFC-AC83-44BC-9487-815372BD4DC0}" dt="2023-10-08T23:49:02.306" v="1266" actId="20577"/>
        <pc:sldMkLst>
          <pc:docMk/>
          <pc:sldMk cId="4077533801" sldId="265"/>
        </pc:sldMkLst>
        <pc:spChg chg="mod">
          <ac:chgData name="Johan David Rodriguez Portela" userId="S::jd.rodriguezp1234@uniandes.edu.co::2f65a410-dc88-4fb1-a36f-3865d6e7deb4" providerId="AD" clId="Web-{35AA0CFC-AC83-44BC-9487-815372BD4DC0}" dt="2023-10-08T23:45:38.159" v="988" actId="20577"/>
          <ac:spMkLst>
            <pc:docMk/>
            <pc:sldMk cId="4077533801" sldId="265"/>
            <ac:spMk id="2" creationId="{938DC3D0-7C12-1082-3269-E7517DB83953}"/>
          </ac:spMkLst>
        </pc:spChg>
        <pc:spChg chg="mod">
          <ac:chgData name="Johan David Rodriguez Portela" userId="S::jd.rodriguezp1234@uniandes.edu.co::2f65a410-dc88-4fb1-a36f-3865d6e7deb4" providerId="AD" clId="Web-{35AA0CFC-AC83-44BC-9487-815372BD4DC0}" dt="2023-10-08T23:49:02.306" v="1266" actId="20577"/>
          <ac:spMkLst>
            <pc:docMk/>
            <pc:sldMk cId="4077533801" sldId="265"/>
            <ac:spMk id="3" creationId="{FA3B7DD2-C996-5287-88E9-B882B15DCFE4}"/>
          </ac:spMkLst>
        </pc:spChg>
      </pc:sldChg>
      <pc:sldChg chg="addSp modSp new">
        <pc:chgData name="Johan David Rodriguez Portela" userId="S::jd.rodriguezp1234@uniandes.edu.co::2f65a410-dc88-4fb1-a36f-3865d6e7deb4" providerId="AD" clId="Web-{35AA0CFC-AC83-44BC-9487-815372BD4DC0}" dt="2023-10-08T23:50:47.950" v="1384" actId="20577"/>
        <pc:sldMkLst>
          <pc:docMk/>
          <pc:sldMk cId="3873901676" sldId="266"/>
        </pc:sldMkLst>
        <pc:spChg chg="mod">
          <ac:chgData name="Johan David Rodriguez Portela" userId="S::jd.rodriguezp1234@uniandes.edu.co::2f65a410-dc88-4fb1-a36f-3865d6e7deb4" providerId="AD" clId="Web-{35AA0CFC-AC83-44BC-9487-815372BD4DC0}" dt="2023-10-08T23:49:41.995" v="1278" actId="20577"/>
          <ac:spMkLst>
            <pc:docMk/>
            <pc:sldMk cId="3873901676" sldId="266"/>
            <ac:spMk id="2" creationId="{CCCCD41E-C461-4172-FC71-DE41DFD58E63}"/>
          </ac:spMkLst>
        </pc:spChg>
        <pc:spChg chg="mod">
          <ac:chgData name="Johan David Rodriguez Portela" userId="S::jd.rodriguezp1234@uniandes.edu.co::2f65a410-dc88-4fb1-a36f-3865d6e7deb4" providerId="AD" clId="Web-{35AA0CFC-AC83-44BC-9487-815372BD4DC0}" dt="2023-10-08T23:50:47.950" v="1384" actId="20577"/>
          <ac:spMkLst>
            <pc:docMk/>
            <pc:sldMk cId="3873901676" sldId="266"/>
            <ac:spMk id="3" creationId="{3A3A58FC-9109-E74F-2303-791FC7671336}"/>
          </ac:spMkLst>
        </pc:spChg>
        <pc:graphicFrameChg chg="add mod modGraphic">
          <ac:chgData name="Johan David Rodriguez Portela" userId="S::jd.rodriguezp1234@uniandes.edu.co::2f65a410-dc88-4fb1-a36f-3865d6e7deb4" providerId="AD" clId="Web-{35AA0CFC-AC83-44BC-9487-815372BD4DC0}" dt="2023-10-08T23:50:43.809" v="1382" actId="1076"/>
          <ac:graphicFrameMkLst>
            <pc:docMk/>
            <pc:sldMk cId="3873901676" sldId="266"/>
            <ac:graphicFrameMk id="5" creationId="{8D701D97-7756-FD5B-CEF9-FEE68D9E45F5}"/>
          </ac:graphicFrameMkLst>
        </pc:graphicFrameChg>
      </pc:sldChg>
      <pc:sldChg chg="addSp delSp modSp new modNotes">
        <pc:chgData name="Johan David Rodriguez Portela" userId="S::jd.rodriguezp1234@uniandes.edu.co::2f65a410-dc88-4fb1-a36f-3865d6e7deb4" providerId="AD" clId="Web-{35AA0CFC-AC83-44BC-9487-815372BD4DC0}" dt="2023-10-08T23:55:29.458" v="1769"/>
        <pc:sldMkLst>
          <pc:docMk/>
          <pc:sldMk cId="488190516" sldId="267"/>
        </pc:sldMkLst>
        <pc:spChg chg="mod">
          <ac:chgData name="Johan David Rodriguez Portela" userId="S::jd.rodriguezp1234@uniandes.edu.co::2f65a410-dc88-4fb1-a36f-3865d6e7deb4" providerId="AD" clId="Web-{35AA0CFC-AC83-44BC-9487-815372BD4DC0}" dt="2023-10-08T23:51:17.576" v="1392" actId="20577"/>
          <ac:spMkLst>
            <pc:docMk/>
            <pc:sldMk cId="488190516" sldId="267"/>
            <ac:spMk id="2" creationId="{EF7745E6-66A6-C206-285B-BC6478698CDE}"/>
          </ac:spMkLst>
        </pc:spChg>
        <pc:spChg chg="del">
          <ac:chgData name="Johan David Rodriguez Portela" userId="S::jd.rodriguezp1234@uniandes.edu.co::2f65a410-dc88-4fb1-a36f-3865d6e7deb4" providerId="AD" clId="Web-{35AA0CFC-AC83-44BC-9487-815372BD4DC0}" dt="2023-10-08T23:51:19.013" v="1393"/>
          <ac:spMkLst>
            <pc:docMk/>
            <pc:sldMk cId="488190516" sldId="267"/>
            <ac:spMk id="3" creationId="{A62C0134-03AE-7D2B-27EF-BDE5E36246B1}"/>
          </ac:spMkLst>
        </pc:spChg>
        <pc:picChg chg="add mod">
          <ac:chgData name="Johan David Rodriguez Portela" userId="S::jd.rodriguezp1234@uniandes.edu.co::2f65a410-dc88-4fb1-a36f-3865d6e7deb4" providerId="AD" clId="Web-{35AA0CFC-AC83-44BC-9487-815372BD4DC0}" dt="2023-10-08T23:51:24.232" v="1396" actId="14100"/>
          <ac:picMkLst>
            <pc:docMk/>
            <pc:sldMk cId="488190516" sldId="267"/>
            <ac:picMk id="4" creationId="{58597199-1854-E1F1-FFC8-D88C5D3D3FC0}"/>
          </ac:picMkLst>
        </pc:picChg>
        <pc:picChg chg="add mod">
          <ac:chgData name="Johan David Rodriguez Portela" userId="S::jd.rodriguezp1234@uniandes.edu.co::2f65a410-dc88-4fb1-a36f-3865d6e7deb4" providerId="AD" clId="Web-{35AA0CFC-AC83-44BC-9487-815372BD4DC0}" dt="2023-10-08T23:51:55.499" v="1401" actId="14100"/>
          <ac:picMkLst>
            <pc:docMk/>
            <pc:sldMk cId="488190516" sldId="267"/>
            <ac:picMk id="5" creationId="{3B15333F-FB64-B6D1-1AA2-5EB313C28D86}"/>
          </ac:picMkLst>
        </pc:picChg>
      </pc:sldChg>
      <pc:sldChg chg="addSp delSp modSp new modNotes">
        <pc:chgData name="Johan David Rodriguez Portela" userId="S::jd.rodriguezp1234@uniandes.edu.co::2f65a410-dc88-4fb1-a36f-3865d6e7deb4" providerId="AD" clId="Web-{35AA0CFC-AC83-44BC-9487-815372BD4DC0}" dt="2023-10-08T23:55:08.239" v="1765"/>
        <pc:sldMkLst>
          <pc:docMk/>
          <pc:sldMk cId="1247346969" sldId="268"/>
        </pc:sldMkLst>
        <pc:spChg chg="mod">
          <ac:chgData name="Johan David Rodriguez Portela" userId="S::jd.rodriguezp1234@uniandes.edu.co::2f65a410-dc88-4fb1-a36f-3865d6e7deb4" providerId="AD" clId="Web-{35AA0CFC-AC83-44BC-9487-815372BD4DC0}" dt="2023-10-08T23:54:22.800" v="1624" actId="20577"/>
          <ac:spMkLst>
            <pc:docMk/>
            <pc:sldMk cId="1247346969" sldId="268"/>
            <ac:spMk id="2" creationId="{1C4641B8-1ECA-33CA-7E3C-8D33D26F0C97}"/>
          </ac:spMkLst>
        </pc:spChg>
        <pc:spChg chg="del">
          <ac:chgData name="Johan David Rodriguez Portela" userId="S::jd.rodriguezp1234@uniandes.edu.co::2f65a410-dc88-4fb1-a36f-3865d6e7deb4" providerId="AD" clId="Web-{35AA0CFC-AC83-44BC-9487-815372BD4DC0}" dt="2023-10-08T23:54:23.769" v="1625"/>
          <ac:spMkLst>
            <pc:docMk/>
            <pc:sldMk cId="1247346969" sldId="268"/>
            <ac:spMk id="3" creationId="{413A2D22-6AE5-F9A9-83F2-B4823570C855}"/>
          </ac:spMkLst>
        </pc:spChg>
        <pc:graphicFrameChg chg="add mod ord modGraphic">
          <ac:chgData name="Johan David Rodriguez Portela" userId="S::jd.rodriguezp1234@uniandes.edu.co::2f65a410-dc88-4fb1-a36f-3865d6e7deb4" providerId="AD" clId="Web-{35AA0CFC-AC83-44BC-9487-815372BD4DC0}" dt="2023-10-08T23:55:08.239" v="1765"/>
          <ac:graphicFrameMkLst>
            <pc:docMk/>
            <pc:sldMk cId="1247346969" sldId="268"/>
            <ac:graphicFrameMk id="5" creationId="{C1E60E09-8440-D54F-6089-D9563D0995DB}"/>
          </ac:graphicFrameMkLst>
        </pc:graphicFrameChg>
      </pc:sldChg>
      <pc:sldChg chg="addSp delSp modSp new modNotes">
        <pc:chgData name="Johan David Rodriguez Portela" userId="S::jd.rodriguezp1234@uniandes.edu.co::2f65a410-dc88-4fb1-a36f-3865d6e7deb4" providerId="AD" clId="Web-{35AA0CFC-AC83-44BC-9487-815372BD4DC0}" dt="2023-10-08T23:58:05.276" v="2211"/>
        <pc:sldMkLst>
          <pc:docMk/>
          <pc:sldMk cId="1990086431" sldId="269"/>
        </pc:sldMkLst>
        <pc:spChg chg="mod">
          <ac:chgData name="Johan David Rodriguez Portela" userId="S::jd.rodriguezp1234@uniandes.edu.co::2f65a410-dc88-4fb1-a36f-3865d6e7deb4" providerId="AD" clId="Web-{35AA0CFC-AC83-44BC-9487-815372BD4DC0}" dt="2023-10-08T23:55:45.662" v="1802" actId="20577"/>
          <ac:spMkLst>
            <pc:docMk/>
            <pc:sldMk cId="1990086431" sldId="269"/>
            <ac:spMk id="2" creationId="{53AE8B41-E0A0-1DCB-ED3C-0F0C83C54C22}"/>
          </ac:spMkLst>
        </pc:spChg>
        <pc:spChg chg="del">
          <ac:chgData name="Johan David Rodriguez Portela" userId="S::jd.rodriguezp1234@uniandes.edu.co::2f65a410-dc88-4fb1-a36f-3865d6e7deb4" providerId="AD" clId="Web-{35AA0CFC-AC83-44BC-9487-815372BD4DC0}" dt="2023-10-08T23:55:50.178" v="1803"/>
          <ac:spMkLst>
            <pc:docMk/>
            <pc:sldMk cId="1990086431" sldId="269"/>
            <ac:spMk id="3" creationId="{2387B991-5F12-66AE-830B-E0DF3C58F7D0}"/>
          </ac:spMkLst>
        </pc:spChg>
        <pc:graphicFrameChg chg="add mod ord modGraphic">
          <ac:chgData name="Johan David Rodriguez Portela" userId="S::jd.rodriguezp1234@uniandes.edu.co::2f65a410-dc88-4fb1-a36f-3865d6e7deb4" providerId="AD" clId="Web-{35AA0CFC-AC83-44BC-9487-815372BD4DC0}" dt="2023-10-08T23:58:05.276" v="2211"/>
          <ac:graphicFrameMkLst>
            <pc:docMk/>
            <pc:sldMk cId="1990086431" sldId="269"/>
            <ac:graphicFrameMk id="4" creationId="{A2684590-8FE1-437A-5CF9-F44377E6E12D}"/>
          </ac:graphicFrameMkLst>
        </pc:graphicFrameChg>
      </pc:sldChg>
      <pc:sldChg chg="addSp delSp modSp new modNotes">
        <pc:chgData name="Johan David Rodriguez Portela" userId="S::jd.rodriguezp1234@uniandes.edu.co::2f65a410-dc88-4fb1-a36f-3865d6e7deb4" providerId="AD" clId="Web-{35AA0CFC-AC83-44BC-9487-815372BD4DC0}" dt="2023-10-08T23:59:11.606" v="2388"/>
        <pc:sldMkLst>
          <pc:docMk/>
          <pc:sldMk cId="3858030997" sldId="270"/>
        </pc:sldMkLst>
        <pc:spChg chg="mod">
          <ac:chgData name="Johan David Rodriguez Portela" userId="S::jd.rodriguezp1234@uniandes.edu.co::2f65a410-dc88-4fb1-a36f-3865d6e7deb4" providerId="AD" clId="Web-{35AA0CFC-AC83-44BC-9487-815372BD4DC0}" dt="2023-10-08T23:58:19.135" v="2230" actId="20577"/>
          <ac:spMkLst>
            <pc:docMk/>
            <pc:sldMk cId="3858030997" sldId="270"/>
            <ac:spMk id="2" creationId="{4C87666B-8145-7966-1099-92728162FC7E}"/>
          </ac:spMkLst>
        </pc:spChg>
        <pc:spChg chg="del">
          <ac:chgData name="Johan David Rodriguez Portela" userId="S::jd.rodriguezp1234@uniandes.edu.co::2f65a410-dc88-4fb1-a36f-3865d6e7deb4" providerId="AD" clId="Web-{35AA0CFC-AC83-44BC-9487-815372BD4DC0}" dt="2023-10-08T23:58:21.511" v="2231"/>
          <ac:spMkLst>
            <pc:docMk/>
            <pc:sldMk cId="3858030997" sldId="270"/>
            <ac:spMk id="3" creationId="{90825FC7-59B1-EC49-9DF0-D9B9C6A1B050}"/>
          </ac:spMkLst>
        </pc:spChg>
        <pc:picChg chg="add mod ord">
          <ac:chgData name="Johan David Rodriguez Portela" userId="S::jd.rodriguezp1234@uniandes.edu.co::2f65a410-dc88-4fb1-a36f-3865d6e7deb4" providerId="AD" clId="Web-{35AA0CFC-AC83-44BC-9487-815372BD4DC0}" dt="2023-10-08T23:58:21.511" v="2231"/>
          <ac:picMkLst>
            <pc:docMk/>
            <pc:sldMk cId="3858030997" sldId="270"/>
            <ac:picMk id="4" creationId="{EE1A0A94-B90B-2148-4133-93F35701E805}"/>
          </ac:picMkLst>
        </pc:picChg>
      </pc:sldChg>
      <pc:sldChg chg="addSp modSp new modNotes">
        <pc:chgData name="Johan David Rodriguez Portela" userId="S::jd.rodriguezp1234@uniandes.edu.co::2f65a410-dc88-4fb1-a36f-3865d6e7deb4" providerId="AD" clId="Web-{35AA0CFC-AC83-44BC-9487-815372BD4DC0}" dt="2023-10-09T00:03:10.566" v="2761"/>
        <pc:sldMkLst>
          <pc:docMk/>
          <pc:sldMk cId="3719283158" sldId="271"/>
        </pc:sldMkLst>
        <pc:spChg chg="mod">
          <ac:chgData name="Johan David Rodriguez Portela" userId="S::jd.rodriguezp1234@uniandes.edu.co::2f65a410-dc88-4fb1-a36f-3865d6e7deb4" providerId="AD" clId="Web-{35AA0CFC-AC83-44BC-9487-815372BD4DC0}" dt="2023-10-08T23:59:31.856" v="2398" actId="20577"/>
          <ac:spMkLst>
            <pc:docMk/>
            <pc:sldMk cId="3719283158" sldId="271"/>
            <ac:spMk id="2" creationId="{EC35412E-F1C4-F339-63BF-BF4B9C7F9F5E}"/>
          </ac:spMkLst>
        </pc:spChg>
        <pc:spChg chg="mod">
          <ac:chgData name="Johan David Rodriguez Portela" userId="S::jd.rodriguezp1234@uniandes.edu.co::2f65a410-dc88-4fb1-a36f-3865d6e7deb4" providerId="AD" clId="Web-{35AA0CFC-AC83-44BC-9487-815372BD4DC0}" dt="2023-10-09T00:00:09.123" v="2409" actId="20577"/>
          <ac:spMkLst>
            <pc:docMk/>
            <pc:sldMk cId="3719283158" sldId="271"/>
            <ac:spMk id="3" creationId="{C9AFCE00-F4A6-5C6B-AD21-3F45C9D10152}"/>
          </ac:spMkLst>
        </pc:spChg>
        <pc:graphicFrameChg chg="add mod modGraphic">
          <ac:chgData name="Johan David Rodriguez Portela" userId="S::jd.rodriguezp1234@uniandes.edu.co::2f65a410-dc88-4fb1-a36f-3865d6e7deb4" providerId="AD" clId="Web-{35AA0CFC-AC83-44BC-9487-815372BD4DC0}" dt="2023-10-09T00:03:10.566" v="2761"/>
          <ac:graphicFrameMkLst>
            <pc:docMk/>
            <pc:sldMk cId="3719283158" sldId="271"/>
            <ac:graphicFrameMk id="4" creationId="{B1792E71-C472-6392-47EC-4D7A93991686}"/>
          </ac:graphicFrameMkLst>
        </pc:graphicFrameChg>
      </pc:sldChg>
      <pc:sldChg chg="modSp new">
        <pc:chgData name="Johan David Rodriguez Portela" userId="S::jd.rodriguezp1234@uniandes.edu.co::2f65a410-dc88-4fb1-a36f-3865d6e7deb4" providerId="AD" clId="Web-{35AA0CFC-AC83-44BC-9487-815372BD4DC0}" dt="2023-10-09T00:06:46.760" v="3082" actId="20577"/>
        <pc:sldMkLst>
          <pc:docMk/>
          <pc:sldMk cId="3322122167" sldId="272"/>
        </pc:sldMkLst>
        <pc:spChg chg="mod">
          <ac:chgData name="Johan David Rodriguez Portela" userId="S::jd.rodriguezp1234@uniandes.edu.co::2f65a410-dc88-4fb1-a36f-3865d6e7deb4" providerId="AD" clId="Web-{35AA0CFC-AC83-44BC-9487-815372BD4DC0}" dt="2023-10-09T00:04:06.380" v="2794" actId="20577"/>
          <ac:spMkLst>
            <pc:docMk/>
            <pc:sldMk cId="3322122167" sldId="272"/>
            <ac:spMk id="2" creationId="{0DDDBC0E-28A4-9D64-85F7-D756037215E8}"/>
          </ac:spMkLst>
        </pc:spChg>
        <pc:spChg chg="mod">
          <ac:chgData name="Johan David Rodriguez Portela" userId="S::jd.rodriguezp1234@uniandes.edu.co::2f65a410-dc88-4fb1-a36f-3865d6e7deb4" providerId="AD" clId="Web-{35AA0CFC-AC83-44BC-9487-815372BD4DC0}" dt="2023-10-09T00:06:46.760" v="3082" actId="20577"/>
          <ac:spMkLst>
            <pc:docMk/>
            <pc:sldMk cId="3322122167" sldId="272"/>
            <ac:spMk id="3" creationId="{A1D68BE8-02FA-CCFB-9A5D-D3464A4E7520}"/>
          </ac:spMkLst>
        </pc:spChg>
      </pc:sldChg>
      <pc:sldChg chg="modSp new">
        <pc:chgData name="Johan David Rodriguez Portela" userId="S::jd.rodriguezp1234@uniandes.edu.co::2f65a410-dc88-4fb1-a36f-3865d6e7deb4" providerId="AD" clId="Web-{35AA0CFC-AC83-44BC-9487-815372BD4DC0}" dt="2023-10-09T00:29:18.380" v="5100" actId="20577"/>
        <pc:sldMkLst>
          <pc:docMk/>
          <pc:sldMk cId="3358519604" sldId="273"/>
        </pc:sldMkLst>
        <pc:spChg chg="mod">
          <ac:chgData name="Johan David Rodriguez Portela" userId="S::jd.rodriguezp1234@uniandes.edu.co::2f65a410-dc88-4fb1-a36f-3865d6e7deb4" providerId="AD" clId="Web-{35AA0CFC-AC83-44BC-9487-815372BD4DC0}" dt="2023-10-09T00:07:05.448" v="3087" actId="20577"/>
          <ac:spMkLst>
            <pc:docMk/>
            <pc:sldMk cId="3358519604" sldId="273"/>
            <ac:spMk id="2" creationId="{44C82301-B0E9-332D-B2EA-03BAE183A544}"/>
          </ac:spMkLst>
        </pc:spChg>
        <pc:spChg chg="mod">
          <ac:chgData name="Johan David Rodriguez Portela" userId="S::jd.rodriguezp1234@uniandes.edu.co::2f65a410-dc88-4fb1-a36f-3865d6e7deb4" providerId="AD" clId="Web-{35AA0CFC-AC83-44BC-9487-815372BD4DC0}" dt="2023-10-09T00:29:18.380" v="5100" actId="20577"/>
          <ac:spMkLst>
            <pc:docMk/>
            <pc:sldMk cId="3358519604" sldId="273"/>
            <ac:spMk id="3" creationId="{D245D119-F4BF-598C-81C0-91139431E9E6}"/>
          </ac:spMkLst>
        </pc:spChg>
      </pc:sldChg>
      <pc:sldChg chg="modSp add replId">
        <pc:chgData name="Johan David Rodriguez Portela" userId="S::jd.rodriguezp1234@uniandes.edu.co::2f65a410-dc88-4fb1-a36f-3865d6e7deb4" providerId="AD" clId="Web-{35AA0CFC-AC83-44BC-9487-815372BD4DC0}" dt="2023-10-09T00:26:48.704" v="4991" actId="20577"/>
        <pc:sldMkLst>
          <pc:docMk/>
          <pc:sldMk cId="1398980287" sldId="274"/>
        </pc:sldMkLst>
        <pc:spChg chg="mod">
          <ac:chgData name="Johan David Rodriguez Portela" userId="S::jd.rodriguezp1234@uniandes.edu.co::2f65a410-dc88-4fb1-a36f-3865d6e7deb4" providerId="AD" clId="Web-{35AA0CFC-AC83-44BC-9487-815372BD4DC0}" dt="2023-10-09T00:21:26.569" v="4457" actId="20577"/>
          <ac:spMkLst>
            <pc:docMk/>
            <pc:sldMk cId="1398980287" sldId="274"/>
            <ac:spMk id="2" creationId="{44C82301-B0E9-332D-B2EA-03BAE183A544}"/>
          </ac:spMkLst>
        </pc:spChg>
        <pc:spChg chg="mod">
          <ac:chgData name="Johan David Rodriguez Portela" userId="S::jd.rodriguezp1234@uniandes.edu.co::2f65a410-dc88-4fb1-a36f-3865d6e7deb4" providerId="AD" clId="Web-{35AA0CFC-AC83-44BC-9487-815372BD4DC0}" dt="2023-10-09T00:26:48.704" v="4991" actId="20577"/>
          <ac:spMkLst>
            <pc:docMk/>
            <pc:sldMk cId="1398980287" sldId="274"/>
            <ac:spMk id="3" creationId="{D245D119-F4BF-598C-81C0-91139431E9E6}"/>
          </ac:spMkLst>
        </pc:spChg>
      </pc:sldChg>
      <pc:sldChg chg="delSp modSp new mod modClrScheme chgLayout">
        <pc:chgData name="Johan David Rodriguez Portela" userId="S::jd.rodriguezp1234@uniandes.edu.co::2f65a410-dc88-4fb1-a36f-3865d6e7deb4" providerId="AD" clId="Web-{35AA0CFC-AC83-44BC-9487-815372BD4DC0}" dt="2023-10-09T00:27:48.221" v="5092"/>
        <pc:sldMkLst>
          <pc:docMk/>
          <pc:sldMk cId="1421202337" sldId="275"/>
        </pc:sldMkLst>
        <pc:spChg chg="mod ord">
          <ac:chgData name="Johan David Rodriguez Portela" userId="S::jd.rodriguezp1234@uniandes.edu.co::2f65a410-dc88-4fb1-a36f-3865d6e7deb4" providerId="AD" clId="Web-{35AA0CFC-AC83-44BC-9487-815372BD4DC0}" dt="2023-10-09T00:24:16.839" v="4820" actId="20577"/>
          <ac:spMkLst>
            <pc:docMk/>
            <pc:sldMk cId="1421202337" sldId="275"/>
            <ac:spMk id="2" creationId="{52650CCE-7CCB-A659-2138-FB3671F1D6DB}"/>
          </ac:spMkLst>
        </pc:spChg>
        <pc:spChg chg="del mod ord">
          <ac:chgData name="Johan David Rodriguez Portela" userId="S::jd.rodriguezp1234@uniandes.edu.co::2f65a410-dc88-4fb1-a36f-3865d6e7deb4" providerId="AD" clId="Web-{35AA0CFC-AC83-44BC-9487-815372BD4DC0}" dt="2023-10-09T00:27:48.221" v="5092"/>
          <ac:spMkLst>
            <pc:docMk/>
            <pc:sldMk cId="1421202337" sldId="275"/>
            <ac:spMk id="3" creationId="{2800F322-E535-35D8-A013-1B1DAF26C43E}"/>
          </ac:spMkLst>
        </pc:spChg>
      </pc:sldChg>
      <pc:sldMasterChg chg="del delSldLayout">
        <pc:chgData name="Johan David Rodriguez Portela" userId="S::jd.rodriguezp1234@uniandes.edu.co::2f65a410-dc88-4fb1-a36f-3865d6e7deb4" providerId="AD" clId="Web-{35AA0CFC-AC83-44BC-9487-815372BD4DC0}" dt="2023-10-08T23:27:01.140" v="0"/>
        <pc:sldMasterMkLst>
          <pc:docMk/>
          <pc:sldMasterMk cId="2933118997" sldId="2147483648"/>
        </pc:sldMasterMkLst>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2288191458" sldId="2147483649"/>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3398174421" sldId="2147483650"/>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2339700568" sldId="2147483651"/>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979029867" sldId="2147483652"/>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1752394269" sldId="2147483653"/>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3630658609" sldId="2147483654"/>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3682375612" sldId="2147483655"/>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1360449816" sldId="2147483656"/>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383603595" sldId="2147483657"/>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541863252" sldId="2147483658"/>
          </pc:sldLayoutMkLst>
        </pc:sldLayoutChg>
        <pc:sldLayoutChg chg="del">
          <pc:chgData name="Johan David Rodriguez Portela" userId="S::jd.rodriguezp1234@uniandes.edu.co::2f65a410-dc88-4fb1-a36f-3865d6e7deb4" providerId="AD" clId="Web-{35AA0CFC-AC83-44BC-9487-815372BD4DC0}" dt="2023-10-08T23:27:01.140" v="0"/>
          <pc:sldLayoutMkLst>
            <pc:docMk/>
            <pc:sldMasterMk cId="2933118997" sldId="2147483648"/>
            <pc:sldLayoutMk cId="2215096201" sldId="2147483659"/>
          </pc:sldLayoutMkLst>
        </pc:sldLayoutChg>
      </pc:sldMasterChg>
      <pc:sldMasterChg chg="add addSldLayout">
        <pc:chgData name="Johan David Rodriguez Portela" userId="S::jd.rodriguezp1234@uniandes.edu.co::2f65a410-dc88-4fb1-a36f-3865d6e7deb4" providerId="AD" clId="Web-{35AA0CFC-AC83-44BC-9487-815372BD4DC0}" dt="2023-10-08T23:27:01.140" v="0"/>
        <pc:sldMasterMkLst>
          <pc:docMk/>
          <pc:sldMasterMk cId="3408550495" sldId="2147483699"/>
        </pc:sldMasterMkLst>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62350875" sldId="2147483688"/>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1647938188" sldId="2147483689"/>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1895958493" sldId="2147483690"/>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3442497783" sldId="2147483691"/>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3476690029" sldId="2147483692"/>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3245529436" sldId="2147483693"/>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845721660" sldId="2147483694"/>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3954681617" sldId="2147483695"/>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207960133" sldId="2147483696"/>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4067673157" sldId="2147483697"/>
          </pc:sldLayoutMkLst>
        </pc:sldLayoutChg>
        <pc:sldLayoutChg chg="add">
          <pc:chgData name="Johan David Rodriguez Portela" userId="S::jd.rodriguezp1234@uniandes.edu.co::2f65a410-dc88-4fb1-a36f-3865d6e7deb4" providerId="AD" clId="Web-{35AA0CFC-AC83-44BC-9487-815372BD4DC0}" dt="2023-10-08T23:27:01.140" v="0"/>
          <pc:sldLayoutMkLst>
            <pc:docMk/>
            <pc:sldMasterMk cId="3408550495" sldId="2147483699"/>
            <pc:sldLayoutMk cId="3939545066"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40F68-1AEE-4F88-B172-7E6DDD21ED4D}" type="datetimeFigureOut">
              <a:t>08/10/2023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37586-C621-4CD7-AE69-9E968D433A90}" type="slidenum">
              <a:t>‹Nº›</a:t>
            </a:fld>
            <a:endParaRPr lang="es-ES"/>
          </a:p>
        </p:txBody>
      </p:sp>
    </p:spTree>
    <p:extLst>
      <p:ext uri="{BB962C8B-B14F-4D97-AF65-F5344CB8AC3E}">
        <p14:creationId xmlns:p14="http://schemas.microsoft.com/office/powerpoint/2010/main" val="70075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ea typeface="Calibri"/>
                <a:cs typeface="Calibri"/>
              </a:rPr>
              <a:t>Se </a:t>
            </a:r>
            <a:r>
              <a:rPr lang="en-US" dirty="0" err="1">
                <a:ea typeface="Calibri"/>
                <a:cs typeface="Calibri"/>
              </a:rPr>
              <a:t>tienen</a:t>
            </a:r>
            <a:r>
              <a:rPr lang="en-US" dirty="0">
                <a:ea typeface="Calibri"/>
                <a:cs typeface="Calibri"/>
              </a:rPr>
              <a:t> </a:t>
            </a:r>
            <a:r>
              <a:rPr lang="en-US" dirty="0" err="1">
                <a:ea typeface="Calibri"/>
                <a:cs typeface="Calibri"/>
              </a:rPr>
              <a:t>distintos</a:t>
            </a:r>
            <a:r>
              <a:rPr lang="en-US" dirty="0">
                <a:ea typeface="Calibri"/>
                <a:cs typeface="Calibri"/>
              </a:rPr>
              <a:t> </a:t>
            </a:r>
            <a:r>
              <a:rPr lang="en-US" dirty="0" err="1">
                <a:ea typeface="Calibri"/>
                <a:cs typeface="Calibri"/>
              </a:rPr>
              <a:t>comportamientos</a:t>
            </a:r>
            <a:r>
              <a:rPr lang="en-US" dirty="0">
                <a:ea typeface="Calibri"/>
                <a:cs typeface="Calibri"/>
              </a:rPr>
              <a:t> de </a:t>
            </a:r>
            <a:r>
              <a:rPr lang="en-US" dirty="0" err="1">
                <a:ea typeface="Calibri"/>
                <a:cs typeface="Calibri"/>
              </a:rPr>
              <a:t>centralidad</a:t>
            </a:r>
            <a:r>
              <a:rPr lang="en-US" dirty="0">
                <a:ea typeface="Calibri"/>
                <a:cs typeface="Calibri"/>
              </a:rPr>
              <a:t>, </a:t>
            </a:r>
            <a:r>
              <a:rPr lang="en-US" dirty="0" err="1">
                <a:ea typeface="Calibri"/>
                <a:cs typeface="Calibri"/>
              </a:rPr>
              <a:t>hacia</a:t>
            </a:r>
            <a:r>
              <a:rPr lang="en-US" dirty="0">
                <a:ea typeface="Calibri"/>
                <a:cs typeface="Calibri"/>
              </a:rPr>
              <a:t> </a:t>
            </a:r>
            <a:r>
              <a:rPr lang="en-US" dirty="0" err="1">
                <a:ea typeface="Calibri"/>
                <a:cs typeface="Calibri"/>
              </a:rPr>
              <a:t>valores</a:t>
            </a:r>
            <a:r>
              <a:rPr lang="en-US" dirty="0">
                <a:ea typeface="Calibri"/>
                <a:cs typeface="Calibri"/>
              </a:rPr>
              <a:t> </a:t>
            </a:r>
            <a:r>
              <a:rPr lang="en-US" dirty="0" err="1">
                <a:ea typeface="Calibri"/>
                <a:cs typeface="Calibri"/>
              </a:rPr>
              <a:t>pequenos</a:t>
            </a:r>
            <a:r>
              <a:rPr lang="en-US" dirty="0">
                <a:ea typeface="Calibri"/>
                <a:cs typeface="Calibri"/>
              </a:rPr>
              <a:t> (</a:t>
            </a:r>
            <a:r>
              <a:rPr lang="en-US" dirty="0" err="1">
                <a:ea typeface="Calibri"/>
                <a:cs typeface="Calibri"/>
              </a:rPr>
              <a:t>alcconsumption</a:t>
            </a:r>
            <a:r>
              <a:rPr lang="en-US" dirty="0">
                <a:ea typeface="Calibri"/>
                <a:cs typeface="Calibri"/>
              </a:rPr>
              <a:t>), </a:t>
            </a:r>
            <a:r>
              <a:rPr lang="en-US" dirty="0" err="1">
                <a:ea typeface="Calibri"/>
                <a:cs typeface="Calibri"/>
              </a:rPr>
              <a:t>centrada</a:t>
            </a:r>
            <a:r>
              <a:rPr lang="en-US" dirty="0">
                <a:ea typeface="Calibri"/>
                <a:cs typeface="Calibri"/>
              </a:rPr>
              <a:t> </a:t>
            </a:r>
            <a:r>
              <a:rPr lang="en-US" dirty="0" err="1">
                <a:ea typeface="Calibri"/>
                <a:cs typeface="Calibri"/>
              </a:rPr>
              <a:t>casi</a:t>
            </a:r>
            <a:r>
              <a:rPr lang="en-US" dirty="0">
                <a:ea typeface="Calibri"/>
                <a:cs typeface="Calibri"/>
              </a:rPr>
              <a:t> normal (</a:t>
            </a:r>
            <a:r>
              <a:rPr lang="en-US" dirty="0" err="1">
                <a:ea typeface="Calibri"/>
                <a:cs typeface="Calibri"/>
              </a:rPr>
              <a:t>femaleemployerate</a:t>
            </a:r>
            <a:r>
              <a:rPr lang="en-US" dirty="0">
                <a:ea typeface="Calibri"/>
                <a:cs typeface="Calibri"/>
              </a:rPr>
              <a:t>), </a:t>
            </a:r>
            <a:r>
              <a:rPr lang="en-US" dirty="0" err="1">
                <a:ea typeface="Calibri"/>
                <a:cs typeface="Calibri"/>
              </a:rPr>
              <a:t>sesgada</a:t>
            </a:r>
            <a:r>
              <a:rPr lang="en-US" dirty="0">
                <a:ea typeface="Calibri"/>
                <a:cs typeface="Calibri"/>
              </a:rPr>
              <a:t> a la </a:t>
            </a:r>
            <a:r>
              <a:rPr lang="en-US" dirty="0" err="1">
                <a:ea typeface="Calibri"/>
                <a:cs typeface="Calibri"/>
              </a:rPr>
              <a:t>derecha</a:t>
            </a:r>
            <a:r>
              <a:rPr lang="en-US" dirty="0">
                <a:ea typeface="Calibri"/>
                <a:cs typeface="Calibri"/>
              </a:rPr>
              <a:t> (</a:t>
            </a:r>
            <a:r>
              <a:rPr lang="en-US" dirty="0" err="1">
                <a:ea typeface="Calibri"/>
                <a:cs typeface="Calibri"/>
              </a:rPr>
              <a:t>polityscore</a:t>
            </a:r>
            <a:r>
              <a:rPr lang="en-US" dirty="0">
                <a:ea typeface="Calibri"/>
                <a:cs typeface="Calibri"/>
              </a:rPr>
              <a:t>), </a:t>
            </a:r>
            <a:r>
              <a:rPr lang="en-US" dirty="0" err="1">
                <a:ea typeface="Calibri"/>
                <a:cs typeface="Calibri"/>
              </a:rPr>
              <a:t>relativamente</a:t>
            </a:r>
            <a:r>
              <a:rPr lang="en-US" dirty="0">
                <a:ea typeface="Calibri"/>
                <a:cs typeface="Calibri"/>
              </a:rPr>
              <a:t> </a:t>
            </a:r>
            <a:r>
              <a:rPr lang="en-US" dirty="0" err="1">
                <a:ea typeface="Calibri"/>
                <a:cs typeface="Calibri"/>
              </a:rPr>
              <a:t>uniforme</a:t>
            </a:r>
            <a:r>
              <a:rPr lang="en-US" dirty="0">
                <a:ea typeface="Calibri"/>
                <a:cs typeface="Calibri"/>
              </a:rPr>
              <a:t> (</a:t>
            </a:r>
            <a:r>
              <a:rPr lang="en-US" dirty="0" err="1">
                <a:ea typeface="Calibri"/>
                <a:cs typeface="Calibri"/>
              </a:rPr>
              <a:t>urbanrate</a:t>
            </a:r>
            <a:r>
              <a:rPr lang="en-US" dirty="0">
                <a:ea typeface="Calibri"/>
                <a:cs typeface="Calibri"/>
              </a:rPr>
              <a:t>).</a:t>
            </a:r>
          </a:p>
        </p:txBody>
      </p:sp>
      <p:sp>
        <p:nvSpPr>
          <p:cNvPr id="4" name="Marcador de número de diapositiva 3"/>
          <p:cNvSpPr>
            <a:spLocks noGrp="1"/>
          </p:cNvSpPr>
          <p:nvPr>
            <p:ph type="sldNum" sz="quarter" idx="5"/>
          </p:nvPr>
        </p:nvSpPr>
        <p:spPr/>
        <p:txBody>
          <a:bodyPr/>
          <a:lstStyle/>
          <a:p>
            <a:fld id="{01A37586-C621-4CD7-AE69-9E968D433A90}" type="slidenum">
              <a:t>4</a:t>
            </a:fld>
            <a:endParaRPr lang="es-ES"/>
          </a:p>
        </p:txBody>
      </p:sp>
    </p:spTree>
    <p:extLst>
      <p:ext uri="{BB962C8B-B14F-4D97-AF65-F5344CB8AC3E}">
        <p14:creationId xmlns:p14="http://schemas.microsoft.com/office/powerpoint/2010/main" val="412700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ea typeface="Calibri"/>
                <a:cs typeface="Calibri"/>
              </a:rPr>
              <a:t>El error </a:t>
            </a:r>
            <a:r>
              <a:rPr lang="en-US" dirty="0" err="1">
                <a:ea typeface="Calibri"/>
                <a:cs typeface="Calibri"/>
              </a:rPr>
              <a:t>tiene</a:t>
            </a:r>
            <a:r>
              <a:rPr lang="en-US" dirty="0">
                <a:ea typeface="Calibri"/>
                <a:cs typeface="Calibri"/>
              </a:rPr>
              <a:t> </a:t>
            </a:r>
            <a:r>
              <a:rPr lang="en-US" dirty="0" err="1">
                <a:ea typeface="Calibri"/>
                <a:cs typeface="Calibri"/>
              </a:rPr>
              <a:t>una</a:t>
            </a:r>
            <a:r>
              <a:rPr lang="en-US" dirty="0">
                <a:ea typeface="Calibri"/>
                <a:cs typeface="Calibri"/>
              </a:rPr>
              <a:t> </a:t>
            </a:r>
            <a:r>
              <a:rPr lang="en-US" dirty="0" err="1">
                <a:ea typeface="Calibri"/>
                <a:cs typeface="Calibri"/>
              </a:rPr>
              <a:t>varianza</a:t>
            </a:r>
            <a:r>
              <a:rPr lang="en-US" dirty="0">
                <a:ea typeface="Calibri"/>
                <a:cs typeface="Calibri"/>
              </a:rPr>
              <a:t> </a:t>
            </a:r>
            <a:r>
              <a:rPr lang="en-US" dirty="0" err="1">
                <a:ea typeface="Calibri"/>
                <a:cs typeface="Calibri"/>
              </a:rPr>
              <a:t>relativamente</a:t>
            </a:r>
            <a:r>
              <a:rPr lang="en-US" dirty="0">
                <a:ea typeface="Calibri"/>
                <a:cs typeface="Calibri"/>
              </a:rPr>
              <a:t> </a:t>
            </a:r>
            <a:r>
              <a:rPr lang="en-US" dirty="0" err="1">
                <a:ea typeface="Calibri"/>
                <a:cs typeface="Calibri"/>
              </a:rPr>
              <a:t>estable</a:t>
            </a:r>
            <a:r>
              <a:rPr lang="en-US" dirty="0">
                <a:ea typeface="Calibri"/>
                <a:cs typeface="Calibri"/>
              </a:rPr>
              <a:t> </a:t>
            </a:r>
            <a:r>
              <a:rPr lang="en-US" dirty="0" err="1">
                <a:ea typeface="Calibri"/>
                <a:cs typeface="Calibri"/>
              </a:rPr>
              <a:t>respecto</a:t>
            </a:r>
            <a:r>
              <a:rPr lang="en-US" dirty="0">
                <a:ea typeface="Calibri"/>
                <a:cs typeface="Calibri"/>
              </a:rPr>
              <a:t> de la variable de </a:t>
            </a:r>
            <a:r>
              <a:rPr lang="en-US" dirty="0" err="1">
                <a:ea typeface="Calibri"/>
                <a:cs typeface="Calibri"/>
              </a:rPr>
              <a:t>salida</a:t>
            </a:r>
            <a:r>
              <a:rPr lang="en-US" dirty="0">
                <a:ea typeface="Calibri"/>
                <a:cs typeface="Calibri"/>
              </a:rPr>
              <a:t>, no se </a:t>
            </a:r>
            <a:r>
              <a:rPr lang="en-US" dirty="0" err="1">
                <a:ea typeface="Calibri"/>
                <a:cs typeface="Calibri"/>
              </a:rPr>
              <a:t>puede</a:t>
            </a:r>
            <a:r>
              <a:rPr lang="en-US" dirty="0">
                <a:ea typeface="Calibri"/>
                <a:cs typeface="Calibri"/>
              </a:rPr>
              <a:t> </a:t>
            </a:r>
            <a:r>
              <a:rPr lang="en-US" dirty="0" err="1">
                <a:ea typeface="Calibri"/>
                <a:cs typeface="Calibri"/>
              </a:rPr>
              <a:t>asegurar</a:t>
            </a:r>
            <a:r>
              <a:rPr lang="en-US" dirty="0">
                <a:ea typeface="Calibri"/>
                <a:cs typeface="Calibri"/>
              </a:rPr>
              <a:t> que </a:t>
            </a:r>
            <a:r>
              <a:rPr lang="en-US" dirty="0" err="1">
                <a:ea typeface="Calibri"/>
                <a:cs typeface="Calibri"/>
              </a:rPr>
              <a:t>totalmente</a:t>
            </a:r>
            <a:r>
              <a:rPr lang="en-US" dirty="0">
                <a:ea typeface="Calibri"/>
                <a:cs typeface="Calibri"/>
              </a:rPr>
              <a:t> </a:t>
            </a:r>
            <a:r>
              <a:rPr lang="en-US" dirty="0" err="1">
                <a:ea typeface="Calibri"/>
                <a:cs typeface="Calibri"/>
              </a:rPr>
              <a:t>homocedastica</a:t>
            </a:r>
            <a:r>
              <a:rPr lang="en-US" dirty="0">
                <a:ea typeface="Calibri"/>
                <a:cs typeface="Calibri"/>
              </a:rPr>
              <a:t>, </a:t>
            </a:r>
            <a:r>
              <a:rPr lang="en-US" dirty="0" err="1">
                <a:ea typeface="Calibri"/>
                <a:cs typeface="Calibri"/>
              </a:rPr>
              <a:t>pero</a:t>
            </a:r>
            <a:r>
              <a:rPr lang="en-US" dirty="0">
                <a:ea typeface="Calibri"/>
                <a:cs typeface="Calibri"/>
              </a:rPr>
              <a:t> </a:t>
            </a:r>
            <a:r>
              <a:rPr lang="en-US" dirty="0" err="1">
                <a:ea typeface="Calibri"/>
                <a:cs typeface="Calibri"/>
              </a:rPr>
              <a:t>si</a:t>
            </a:r>
            <a:r>
              <a:rPr lang="en-US" dirty="0">
                <a:ea typeface="Calibri"/>
                <a:cs typeface="Calibri"/>
              </a:rPr>
              <a:t> se </a:t>
            </a:r>
            <a:r>
              <a:rPr lang="en-US" dirty="0" err="1">
                <a:ea typeface="Calibri"/>
                <a:cs typeface="Calibri"/>
              </a:rPr>
              <a:t>puede</a:t>
            </a:r>
            <a:r>
              <a:rPr lang="en-US" dirty="0">
                <a:ea typeface="Calibri"/>
                <a:cs typeface="Calibri"/>
              </a:rPr>
              <a:t> </a:t>
            </a:r>
            <a:r>
              <a:rPr lang="en-US" dirty="0" err="1">
                <a:ea typeface="Calibri"/>
                <a:cs typeface="Calibri"/>
              </a:rPr>
              <a:t>asegurar</a:t>
            </a:r>
            <a:r>
              <a:rPr lang="en-US" dirty="0">
                <a:ea typeface="Calibri"/>
                <a:cs typeface="Calibri"/>
              </a:rPr>
              <a:t> que la </a:t>
            </a:r>
            <a:r>
              <a:rPr lang="en-US" dirty="0" err="1">
                <a:ea typeface="Calibri"/>
                <a:cs typeface="Calibri"/>
              </a:rPr>
              <a:t>distribucion</a:t>
            </a:r>
            <a:r>
              <a:rPr lang="en-US" dirty="0">
                <a:ea typeface="Calibri"/>
                <a:cs typeface="Calibri"/>
              </a:rPr>
              <a:t> del error es normal.</a:t>
            </a:r>
          </a:p>
        </p:txBody>
      </p:sp>
      <p:sp>
        <p:nvSpPr>
          <p:cNvPr id="4" name="Marcador de número de diapositiva 3"/>
          <p:cNvSpPr>
            <a:spLocks noGrp="1"/>
          </p:cNvSpPr>
          <p:nvPr>
            <p:ph type="sldNum" sz="quarter" idx="5"/>
          </p:nvPr>
        </p:nvSpPr>
        <p:spPr/>
        <p:txBody>
          <a:bodyPr/>
          <a:lstStyle/>
          <a:p>
            <a:fld id="{01A37586-C621-4CD7-AE69-9E968D433A90}" type="slidenum">
              <a:t>14</a:t>
            </a:fld>
            <a:endParaRPr lang="es-ES"/>
          </a:p>
        </p:txBody>
      </p:sp>
    </p:spTree>
    <p:extLst>
      <p:ext uri="{BB962C8B-B14F-4D97-AF65-F5344CB8AC3E}">
        <p14:creationId xmlns:p14="http://schemas.microsoft.com/office/powerpoint/2010/main" val="469680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ea typeface="Calibri"/>
                <a:cs typeface="Calibri"/>
              </a:rPr>
              <a:t>El </a:t>
            </a:r>
            <a:r>
              <a:rPr lang="en-US" dirty="0" err="1">
                <a:ea typeface="Calibri"/>
                <a:cs typeface="Calibri"/>
              </a:rPr>
              <a:t>modelo</a:t>
            </a:r>
            <a:r>
              <a:rPr lang="en-US" dirty="0">
                <a:ea typeface="Calibri"/>
                <a:cs typeface="Calibri"/>
              </a:rPr>
              <a:t> </a:t>
            </a:r>
            <a:r>
              <a:rPr lang="en-US" dirty="0" err="1">
                <a:ea typeface="Calibri"/>
                <a:cs typeface="Calibri"/>
              </a:rPr>
              <a:t>tiene</a:t>
            </a:r>
            <a:r>
              <a:rPr lang="en-US" dirty="0">
                <a:ea typeface="Calibri"/>
                <a:cs typeface="Calibri"/>
              </a:rPr>
              <a:t> overfitting y </a:t>
            </a:r>
            <a:r>
              <a:rPr lang="en-US" dirty="0" err="1">
                <a:ea typeface="Calibri"/>
                <a:cs typeface="Calibri"/>
              </a:rPr>
              <a:t>el</a:t>
            </a:r>
            <a:r>
              <a:rPr lang="en-US" dirty="0">
                <a:ea typeface="Calibri"/>
                <a:cs typeface="Calibri"/>
              </a:rPr>
              <a:t> RMSE </a:t>
            </a:r>
            <a:r>
              <a:rPr lang="en-US" dirty="0" err="1">
                <a:ea typeface="Calibri"/>
                <a:cs typeface="Calibri"/>
              </a:rPr>
              <a:t>esta</a:t>
            </a:r>
            <a:r>
              <a:rPr lang="en-US" dirty="0">
                <a:ea typeface="Calibri"/>
                <a:cs typeface="Calibri"/>
              </a:rPr>
              <a:t> </a:t>
            </a:r>
            <a:r>
              <a:rPr lang="en-US" dirty="0" err="1">
                <a:ea typeface="Calibri"/>
                <a:cs typeface="Calibri"/>
              </a:rPr>
              <a:t>cercano</a:t>
            </a:r>
            <a:r>
              <a:rPr lang="en-US" dirty="0">
                <a:ea typeface="Calibri"/>
                <a:cs typeface="Calibri"/>
              </a:rPr>
              <a:t> a la </a:t>
            </a:r>
            <a:r>
              <a:rPr lang="en-US" dirty="0" err="1">
                <a:ea typeface="Calibri"/>
                <a:cs typeface="Calibri"/>
              </a:rPr>
              <a:t>mediana</a:t>
            </a:r>
            <a:r>
              <a:rPr lang="en-US" dirty="0">
                <a:ea typeface="Calibri"/>
                <a:cs typeface="Calibri"/>
              </a:rPr>
              <a:t> del PIB de </a:t>
            </a:r>
            <a:r>
              <a:rPr lang="en-US" dirty="0" err="1">
                <a:ea typeface="Calibri"/>
                <a:cs typeface="Calibri"/>
              </a:rPr>
              <a:t>los</a:t>
            </a:r>
            <a:r>
              <a:rPr lang="en-US" dirty="0">
                <a:ea typeface="Calibri"/>
                <a:cs typeface="Calibri"/>
              </a:rPr>
              <a:t> </a:t>
            </a:r>
            <a:r>
              <a:rPr lang="en-US" dirty="0" err="1">
                <a:ea typeface="Calibri"/>
                <a:cs typeface="Calibri"/>
              </a:rPr>
              <a:t>paises</a:t>
            </a:r>
            <a:r>
              <a:rPr lang="en-US" dirty="0">
                <a:ea typeface="Calibri"/>
                <a:cs typeface="Calibri"/>
              </a:rPr>
              <a:t> (</a:t>
            </a:r>
            <a:r>
              <a:rPr lang="en-US" dirty="0"/>
              <a:t>2453.595106), lo </a:t>
            </a:r>
            <a:r>
              <a:rPr lang="en-US" dirty="0" err="1"/>
              <a:t>cual</a:t>
            </a:r>
            <a:r>
              <a:rPr lang="en-US" dirty="0"/>
              <a:t> es </a:t>
            </a:r>
            <a:r>
              <a:rPr lang="en-US" dirty="0" err="1"/>
              <a:t>bastante</a:t>
            </a:r>
            <a:r>
              <a:rPr lang="en-US" dirty="0"/>
              <a:t> alto, </a:t>
            </a:r>
            <a:r>
              <a:rPr lang="en-US" dirty="0" err="1"/>
              <a:t>pero</a:t>
            </a:r>
            <a:r>
              <a:rPr lang="en-US" dirty="0"/>
              <a:t> </a:t>
            </a:r>
            <a:r>
              <a:rPr lang="en-US" dirty="0" err="1"/>
              <a:t>el</a:t>
            </a:r>
            <a:r>
              <a:rPr lang="en-US" dirty="0"/>
              <a:t> </a:t>
            </a:r>
            <a:r>
              <a:rPr lang="en-US" dirty="0" err="1"/>
              <a:t>coeficiente</a:t>
            </a:r>
            <a:r>
              <a:rPr lang="en-US" dirty="0"/>
              <a:t> de </a:t>
            </a:r>
            <a:r>
              <a:rPr lang="en-US" dirty="0" err="1"/>
              <a:t>determinacion</a:t>
            </a:r>
            <a:r>
              <a:rPr lang="en-US" dirty="0"/>
              <a:t> </a:t>
            </a:r>
            <a:r>
              <a:rPr lang="en-US" dirty="0" err="1"/>
              <a:t>tiene</a:t>
            </a:r>
            <a:r>
              <a:rPr lang="en-US" dirty="0"/>
              <a:t> un </a:t>
            </a:r>
            <a:r>
              <a:rPr lang="en-US" dirty="0" err="1"/>
              <a:t>excelente</a:t>
            </a:r>
            <a:r>
              <a:rPr lang="en-US" dirty="0"/>
              <a:t> valor </a:t>
            </a:r>
            <a:r>
              <a:rPr lang="en-US" dirty="0" err="1"/>
              <a:t>cercano</a:t>
            </a:r>
            <a:r>
              <a:rPr lang="en-US" dirty="0"/>
              <a:t> a 1. El RMSE y MAE se </a:t>
            </a:r>
            <a:r>
              <a:rPr lang="en-US" dirty="0" err="1"/>
              <a:t>pueden</a:t>
            </a:r>
            <a:r>
              <a:rPr lang="en-US" dirty="0"/>
              <a:t> </a:t>
            </a:r>
            <a:r>
              <a:rPr lang="en-US" dirty="0" err="1"/>
              <a:t>ver</a:t>
            </a:r>
            <a:r>
              <a:rPr lang="en-US" dirty="0"/>
              <a:t> </a:t>
            </a:r>
            <a:r>
              <a:rPr lang="en-US" dirty="0" err="1"/>
              <a:t>elevados</a:t>
            </a:r>
            <a:r>
              <a:rPr lang="en-US" dirty="0"/>
              <a:t> </a:t>
            </a:r>
            <a:r>
              <a:rPr lang="en-US" dirty="0" err="1"/>
              <a:t>debido</a:t>
            </a:r>
            <a:r>
              <a:rPr lang="en-US" dirty="0"/>
              <a:t> a </a:t>
            </a:r>
            <a:r>
              <a:rPr lang="en-US" dirty="0" err="1"/>
              <a:t>casos</a:t>
            </a:r>
            <a:r>
              <a:rPr lang="en-US" dirty="0"/>
              <a:t> </a:t>
            </a:r>
            <a:r>
              <a:rPr lang="en-US" dirty="0" err="1"/>
              <a:t>particulares</a:t>
            </a:r>
            <a:r>
              <a:rPr lang="en-US" dirty="0"/>
              <a:t> con alto PIB real y </a:t>
            </a:r>
            <a:r>
              <a:rPr lang="en-US" dirty="0" err="1"/>
              <a:t>baja</a:t>
            </a:r>
            <a:r>
              <a:rPr lang="en-US" dirty="0"/>
              <a:t> </a:t>
            </a:r>
            <a:r>
              <a:rPr lang="en-US" dirty="0" err="1"/>
              <a:t>prediccion</a:t>
            </a:r>
            <a:r>
              <a:rPr lang="en-US" dirty="0"/>
              <a:t> y </a:t>
            </a:r>
            <a:r>
              <a:rPr lang="en-US" dirty="0" err="1"/>
              <a:t>viceversa</a:t>
            </a:r>
            <a:r>
              <a:rPr lang="en-US" dirty="0"/>
              <a:t> que </a:t>
            </a:r>
            <a:r>
              <a:rPr lang="en-US" dirty="0" err="1"/>
              <a:t>afectan</a:t>
            </a:r>
            <a:r>
              <a:rPr lang="en-US" dirty="0"/>
              <a:t> la media del error.</a:t>
            </a:r>
            <a:endParaRPr lang="en-US" dirty="0">
              <a:ea typeface="Calibri"/>
              <a:cs typeface="Calibri"/>
            </a:endParaRPr>
          </a:p>
        </p:txBody>
      </p:sp>
      <p:sp>
        <p:nvSpPr>
          <p:cNvPr id="4" name="Marcador de número de diapositiva 3"/>
          <p:cNvSpPr>
            <a:spLocks noGrp="1"/>
          </p:cNvSpPr>
          <p:nvPr>
            <p:ph type="sldNum" sz="quarter" idx="5"/>
          </p:nvPr>
        </p:nvSpPr>
        <p:spPr/>
        <p:txBody>
          <a:bodyPr/>
          <a:lstStyle/>
          <a:p>
            <a:fld id="{01A37586-C621-4CD7-AE69-9E968D433A90}" type="slidenum">
              <a:t>15</a:t>
            </a:fld>
            <a:endParaRPr lang="es-ES"/>
          </a:p>
        </p:txBody>
      </p:sp>
    </p:spTree>
    <p:extLst>
      <p:ext uri="{BB962C8B-B14F-4D97-AF65-F5344CB8AC3E}">
        <p14:creationId xmlns:p14="http://schemas.microsoft.com/office/powerpoint/2010/main" val="115551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ea typeface="Calibri"/>
                <a:cs typeface="Calibri"/>
              </a:rPr>
              <a:t>Algunas</a:t>
            </a:r>
            <a:r>
              <a:rPr lang="en-US" dirty="0">
                <a:ea typeface="Calibri"/>
                <a:cs typeface="Calibri"/>
              </a:rPr>
              <a:t> </a:t>
            </a:r>
            <a:r>
              <a:rPr lang="en-US" dirty="0" err="1">
                <a:ea typeface="Calibri"/>
                <a:cs typeface="Calibri"/>
              </a:rPr>
              <a:t>columnas</a:t>
            </a:r>
            <a:r>
              <a:rPr lang="en-US" dirty="0">
                <a:ea typeface="Calibri"/>
                <a:cs typeface="Calibri"/>
              </a:rPr>
              <a:t> </a:t>
            </a:r>
            <a:r>
              <a:rPr lang="en-US" dirty="0" err="1">
                <a:ea typeface="Calibri"/>
                <a:cs typeface="Calibri"/>
              </a:rPr>
              <a:t>como</a:t>
            </a:r>
            <a:r>
              <a:rPr lang="en-US" dirty="0">
                <a:ea typeface="Calibri"/>
                <a:cs typeface="Calibri"/>
              </a:rPr>
              <a:t> co2emissions, </a:t>
            </a:r>
            <a:r>
              <a:rPr lang="en-US" dirty="0" err="1">
                <a:ea typeface="Calibri"/>
                <a:cs typeface="Calibri"/>
              </a:rPr>
              <a:t>hivrate</a:t>
            </a:r>
            <a:r>
              <a:rPr lang="en-US" dirty="0">
                <a:ea typeface="Calibri"/>
                <a:cs typeface="Calibri"/>
              </a:rPr>
              <a:t>, </a:t>
            </a:r>
            <a:r>
              <a:rPr lang="en-US" dirty="0" err="1">
                <a:ea typeface="Calibri"/>
                <a:cs typeface="Calibri"/>
              </a:rPr>
              <a:t>oilperperson</a:t>
            </a:r>
            <a:r>
              <a:rPr lang="en-US" dirty="0">
                <a:ea typeface="Calibri"/>
                <a:cs typeface="Calibri"/>
              </a:rPr>
              <a:t> y </a:t>
            </a:r>
            <a:r>
              <a:rPr lang="en-US" dirty="0" err="1">
                <a:ea typeface="Calibri"/>
                <a:cs typeface="Calibri"/>
              </a:rPr>
              <a:t>relectricperperson</a:t>
            </a:r>
            <a:r>
              <a:rPr lang="en-US" dirty="0">
                <a:ea typeface="Calibri"/>
                <a:cs typeface="Calibri"/>
              </a:rPr>
              <a:t> </a:t>
            </a:r>
            <a:r>
              <a:rPr lang="en-US" dirty="0" err="1">
                <a:ea typeface="Calibri"/>
                <a:cs typeface="Calibri"/>
              </a:rPr>
              <a:t>presentan</a:t>
            </a:r>
            <a:r>
              <a:rPr lang="en-US" dirty="0">
                <a:ea typeface="Calibri"/>
                <a:cs typeface="Calibri"/>
              </a:rPr>
              <a:t> </a:t>
            </a:r>
            <a:r>
              <a:rPr lang="en-US" dirty="0" err="1">
                <a:ea typeface="Calibri"/>
                <a:cs typeface="Calibri"/>
              </a:rPr>
              <a:t>valores</a:t>
            </a:r>
            <a:r>
              <a:rPr lang="en-US" dirty="0">
                <a:ea typeface="Calibri"/>
                <a:cs typeface="Calibri"/>
              </a:rPr>
              <a:t> </a:t>
            </a:r>
            <a:r>
              <a:rPr lang="en-US" dirty="0" err="1">
                <a:ea typeface="Calibri"/>
                <a:cs typeface="Calibri"/>
              </a:rPr>
              <a:t>atipicos</a:t>
            </a:r>
            <a:r>
              <a:rPr lang="en-US" dirty="0">
                <a:ea typeface="Calibri"/>
                <a:cs typeface="Calibri"/>
              </a:rPr>
              <a:t> </a:t>
            </a:r>
            <a:r>
              <a:rPr lang="en-US" dirty="0" err="1">
                <a:ea typeface="Calibri"/>
                <a:cs typeface="Calibri"/>
              </a:rPr>
              <a:t>como</a:t>
            </a:r>
            <a:r>
              <a:rPr lang="en-US" dirty="0">
                <a:ea typeface="Calibri"/>
                <a:cs typeface="Calibri"/>
              </a:rPr>
              <a:t> </a:t>
            </a:r>
            <a:r>
              <a:rPr lang="en-US" dirty="0" err="1">
                <a:ea typeface="Calibri"/>
                <a:cs typeface="Calibri"/>
              </a:rPr>
              <a:t>los</a:t>
            </a:r>
            <a:r>
              <a:rPr lang="en-US" dirty="0">
                <a:ea typeface="Calibri"/>
                <a:cs typeface="Calibri"/>
              </a:rPr>
              <a:t> </a:t>
            </a:r>
            <a:r>
              <a:rPr lang="en-US" dirty="0" err="1">
                <a:ea typeface="Calibri"/>
                <a:cs typeface="Calibri"/>
              </a:rPr>
              <a:t>presentes</a:t>
            </a:r>
            <a:r>
              <a:rPr lang="en-US" dirty="0">
                <a:ea typeface="Calibri"/>
                <a:cs typeface="Calibri"/>
              </a:rPr>
              <a:t> </a:t>
            </a:r>
            <a:r>
              <a:rPr lang="en-US" dirty="0" err="1">
                <a:ea typeface="Calibri"/>
                <a:cs typeface="Calibri"/>
              </a:rPr>
              <a:t>en</a:t>
            </a:r>
            <a:r>
              <a:rPr lang="en-US" dirty="0">
                <a:ea typeface="Calibri"/>
                <a:cs typeface="Calibri"/>
              </a:rPr>
              <a:t> la imagen.</a:t>
            </a:r>
          </a:p>
        </p:txBody>
      </p:sp>
      <p:sp>
        <p:nvSpPr>
          <p:cNvPr id="4" name="Marcador de número de diapositiva 3"/>
          <p:cNvSpPr>
            <a:spLocks noGrp="1"/>
          </p:cNvSpPr>
          <p:nvPr>
            <p:ph type="sldNum" sz="quarter" idx="5"/>
          </p:nvPr>
        </p:nvSpPr>
        <p:spPr/>
        <p:txBody>
          <a:bodyPr/>
          <a:lstStyle/>
          <a:p>
            <a:fld id="{01A37586-C621-4CD7-AE69-9E968D433A90}" type="slidenum">
              <a:t>5</a:t>
            </a:fld>
            <a:endParaRPr lang="es-ES"/>
          </a:p>
        </p:txBody>
      </p:sp>
    </p:spTree>
    <p:extLst>
      <p:ext uri="{BB962C8B-B14F-4D97-AF65-F5344CB8AC3E}">
        <p14:creationId xmlns:p14="http://schemas.microsoft.com/office/powerpoint/2010/main" val="405027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ea typeface="Calibri"/>
                <a:cs typeface="Calibri"/>
              </a:rPr>
              <a:t>Correlaciones</a:t>
            </a:r>
            <a:r>
              <a:rPr lang="en-US" dirty="0">
                <a:ea typeface="Calibri"/>
                <a:cs typeface="Calibri"/>
              </a:rPr>
              <a:t> mas </a:t>
            </a:r>
            <a:r>
              <a:rPr lang="en-US" dirty="0" err="1">
                <a:ea typeface="Calibri"/>
                <a:cs typeface="Calibri"/>
              </a:rPr>
              <a:t>relevantes</a:t>
            </a:r>
            <a:r>
              <a:rPr lang="en-US" dirty="0">
                <a:ea typeface="Calibri"/>
                <a:cs typeface="Calibri"/>
              </a:rPr>
              <a:t> con variable </a:t>
            </a:r>
            <a:r>
              <a:rPr lang="en-US" dirty="0" err="1">
                <a:ea typeface="Calibri"/>
                <a:cs typeface="Calibri"/>
              </a:rPr>
              <a:t>objetivo</a:t>
            </a:r>
            <a:r>
              <a:rPr lang="en-US" dirty="0">
                <a:ea typeface="Calibri"/>
                <a:cs typeface="Calibri"/>
              </a:rPr>
              <a:t>:</a:t>
            </a:r>
          </a:p>
          <a:p>
            <a:pPr marL="171450" indent="-171450">
              <a:buFont typeface="Arial"/>
              <a:buChar char="•"/>
            </a:pPr>
            <a:r>
              <a:rPr lang="en-US" b="1" dirty="0" err="1"/>
              <a:t>incomeperperson</a:t>
            </a:r>
            <a:r>
              <a:rPr lang="en-US" b="1" dirty="0"/>
              <a:t> and breastcancerper100th: 0.74 (</a:t>
            </a:r>
            <a:r>
              <a:rPr lang="en-US" b="1" dirty="0" err="1"/>
              <a:t>Escurioso</a:t>
            </a:r>
            <a:r>
              <a:rPr lang="en-US" b="1" dirty="0"/>
              <a:t> que entre mas cancer </a:t>
            </a:r>
            <a:r>
              <a:rPr lang="en-US" b="1" dirty="0" err="1"/>
              <a:t>alla</a:t>
            </a:r>
            <a:r>
              <a:rPr lang="en-US" b="1" dirty="0"/>
              <a:t> mas income </a:t>
            </a:r>
            <a:r>
              <a:rPr lang="en-US" b="1" dirty="0" err="1"/>
              <a:t>tiene</a:t>
            </a:r>
            <a:r>
              <a:rPr lang="en-US" b="1" dirty="0"/>
              <a:t> </a:t>
            </a:r>
            <a:r>
              <a:rPr lang="en-US" b="1" dirty="0" err="1"/>
              <a:t>el</a:t>
            </a:r>
            <a:r>
              <a:rPr lang="en-US" b="1" dirty="0"/>
              <a:t> </a:t>
            </a:r>
            <a:r>
              <a:rPr lang="en-US" b="1" dirty="0" err="1"/>
              <a:t>pais</a:t>
            </a:r>
            <a:r>
              <a:rPr lang="en-US" b="1" dirty="0"/>
              <a:t>, </a:t>
            </a:r>
            <a:r>
              <a:rPr lang="en-US" b="1" dirty="0" err="1"/>
              <a:t>pero</a:t>
            </a:r>
            <a:r>
              <a:rPr lang="en-US" b="1" dirty="0"/>
              <a:t> </a:t>
            </a:r>
            <a:r>
              <a:rPr lang="en-US" b="1" dirty="0" err="1"/>
              <a:t>esto</a:t>
            </a:r>
            <a:r>
              <a:rPr lang="en-US" b="1" dirty="0"/>
              <a:t> se da </a:t>
            </a:r>
            <a:r>
              <a:rPr lang="en-US" b="1" dirty="0" err="1"/>
              <a:t>por</a:t>
            </a:r>
            <a:r>
              <a:rPr lang="en-US" b="1" dirty="0"/>
              <a:t> </a:t>
            </a:r>
            <a:r>
              <a:rPr lang="en-US" b="1" dirty="0" err="1"/>
              <a:t>factores</a:t>
            </a:r>
            <a:r>
              <a:rPr lang="en-US" b="1" dirty="0"/>
              <a:t> </a:t>
            </a:r>
            <a:r>
              <a:rPr lang="en-US" b="1" dirty="0" err="1"/>
              <a:t>como</a:t>
            </a:r>
            <a:r>
              <a:rPr lang="en-US" b="1" dirty="0"/>
              <a:t> </a:t>
            </a:r>
            <a:r>
              <a:rPr lang="en-US" b="1" dirty="0" err="1"/>
              <a:t>sedentarismo</a:t>
            </a:r>
            <a:r>
              <a:rPr lang="en-US" b="1" dirty="0"/>
              <a:t>).</a:t>
            </a:r>
            <a:endParaRPr lang="en-US" dirty="0"/>
          </a:p>
          <a:p>
            <a:pPr marL="171450" indent="-171450">
              <a:buFont typeface="Arial"/>
              <a:buChar char="•"/>
            </a:pPr>
            <a:r>
              <a:rPr lang="en-US" b="1" dirty="0" err="1"/>
              <a:t>incomeperperson</a:t>
            </a:r>
            <a:r>
              <a:rPr lang="en-US" b="1" dirty="0"/>
              <a:t> and </a:t>
            </a:r>
            <a:r>
              <a:rPr lang="en-US" b="1" dirty="0" err="1"/>
              <a:t>internetuserate</a:t>
            </a:r>
            <a:r>
              <a:rPr lang="en-US" b="1" dirty="0"/>
              <a:t>: 0.80</a:t>
            </a:r>
            <a:endParaRPr lang="en-US" dirty="0"/>
          </a:p>
          <a:p>
            <a:pPr marL="171450" indent="-171450">
              <a:buFont typeface="Arial"/>
              <a:buChar char="•"/>
            </a:pPr>
            <a:r>
              <a:rPr lang="en-US" b="1" dirty="0" err="1"/>
              <a:t>incomeperperson</a:t>
            </a:r>
            <a:r>
              <a:rPr lang="en-US" b="1" dirty="0"/>
              <a:t> and </a:t>
            </a:r>
            <a:r>
              <a:rPr lang="en-US" b="1" dirty="0" err="1"/>
              <a:t>lifeexpectancy</a:t>
            </a:r>
            <a:r>
              <a:rPr lang="en-US" b="1" dirty="0"/>
              <a:t>: 0.60</a:t>
            </a:r>
            <a:endParaRPr lang="en-US" dirty="0"/>
          </a:p>
          <a:p>
            <a:pPr marL="171450" indent="-171450">
              <a:buFont typeface="Arial"/>
              <a:buChar char="•"/>
            </a:pPr>
            <a:r>
              <a:rPr lang="en-US" b="1" dirty="0" err="1"/>
              <a:t>incomeperperson</a:t>
            </a:r>
            <a:r>
              <a:rPr lang="en-US" b="1" dirty="0"/>
              <a:t> and </a:t>
            </a:r>
            <a:r>
              <a:rPr lang="en-US" b="1" dirty="0" err="1"/>
              <a:t>oilperperson</a:t>
            </a:r>
            <a:r>
              <a:rPr lang="en-US" b="1" dirty="0"/>
              <a:t>: 0.53</a:t>
            </a:r>
            <a:endParaRPr lang="en-US" dirty="0"/>
          </a:p>
          <a:p>
            <a:pPr marL="171450" indent="-171450">
              <a:buFont typeface="Arial"/>
              <a:buChar char="•"/>
            </a:pPr>
            <a:r>
              <a:rPr lang="en-US" b="1" dirty="0" err="1"/>
              <a:t>incomeperperson</a:t>
            </a:r>
            <a:r>
              <a:rPr lang="en-US" b="1" dirty="0"/>
              <a:t> and </a:t>
            </a:r>
            <a:r>
              <a:rPr lang="en-US" b="1" dirty="0" err="1"/>
              <a:t>relectricperperson</a:t>
            </a:r>
            <a:r>
              <a:rPr lang="en-US" b="1" dirty="0"/>
              <a:t>: 0.64</a:t>
            </a:r>
            <a:endParaRPr lang="en-US" dirty="0"/>
          </a:p>
          <a:p>
            <a:pPr marL="171450" indent="-171450">
              <a:buFont typeface="Arial"/>
              <a:buChar char="•"/>
            </a:pPr>
            <a:r>
              <a:rPr lang="en-US" b="1" dirty="0" err="1"/>
              <a:t>incomeperperson</a:t>
            </a:r>
            <a:r>
              <a:rPr lang="en-US" b="1" dirty="0"/>
              <a:t> and </a:t>
            </a:r>
            <a:r>
              <a:rPr lang="en-US" b="1" dirty="0" err="1"/>
              <a:t>urbanrate</a:t>
            </a:r>
            <a:r>
              <a:rPr lang="en-US" b="1" dirty="0"/>
              <a:t>: 0.57</a:t>
            </a:r>
            <a:endParaRPr lang="en-US" dirty="0"/>
          </a:p>
          <a:p>
            <a:pPr marL="171450" indent="-171450">
              <a:buFont typeface="Arial"/>
              <a:buChar char="•"/>
            </a:pPr>
            <a:endParaRPr lang="en-US" b="1" dirty="0">
              <a:ea typeface="Calibri"/>
              <a:cs typeface="Calibri"/>
            </a:endParaRPr>
          </a:p>
          <a:p>
            <a:r>
              <a:rPr lang="en-US" b="1" dirty="0" err="1">
                <a:ea typeface="Calibri"/>
                <a:cs typeface="Calibri"/>
              </a:rPr>
              <a:t>Correlaciones</a:t>
            </a:r>
            <a:r>
              <a:rPr lang="en-US" b="1" dirty="0">
                <a:ea typeface="Calibri"/>
                <a:cs typeface="Calibri"/>
              </a:rPr>
              <a:t> entre </a:t>
            </a:r>
            <a:r>
              <a:rPr lang="en-US" b="1" dirty="0" err="1">
                <a:ea typeface="Calibri"/>
                <a:cs typeface="Calibri"/>
              </a:rPr>
              <a:t>indicadores</a:t>
            </a:r>
            <a:r>
              <a:rPr lang="en-US" b="1" dirty="0">
                <a:ea typeface="Calibri"/>
                <a:cs typeface="Calibri"/>
              </a:rPr>
              <a:t> </a:t>
            </a:r>
            <a:r>
              <a:rPr lang="en-US" b="1" dirty="0" err="1">
                <a:ea typeface="Calibri"/>
                <a:cs typeface="Calibri"/>
              </a:rPr>
              <a:t>destacables</a:t>
            </a:r>
            <a:r>
              <a:rPr lang="en-US" b="1" dirty="0">
                <a:ea typeface="Calibri"/>
                <a:cs typeface="Calibri"/>
              </a:rPr>
              <a:t>:</a:t>
            </a:r>
          </a:p>
          <a:p>
            <a:pPr marL="171450" indent="-171450" algn="just">
              <a:buFont typeface="Symbol"/>
              <a:buChar char="•"/>
            </a:pPr>
            <a:r>
              <a:rPr lang="es-ES"/>
              <a:t>breastcancerper100th vs </a:t>
            </a:r>
            <a:r>
              <a:rPr lang="es-ES" err="1"/>
              <a:t>internetuserate</a:t>
            </a:r>
            <a:r>
              <a:rPr lang="es-ES"/>
              <a:t>: 0.78 (países con mayor población que use internet también tienen mayor proporción de mujeres con cáncer de seno).</a:t>
            </a:r>
            <a:endParaRPr lang="en-US"/>
          </a:p>
          <a:p>
            <a:pPr marL="171450" indent="-171450" algn="just">
              <a:buFont typeface="Symbol"/>
              <a:buChar char="•"/>
            </a:pPr>
            <a:r>
              <a:rPr lang="es-ES"/>
              <a:t>Breastcancerper100th vs </a:t>
            </a:r>
            <a:r>
              <a:rPr lang="es-ES" err="1"/>
              <a:t>lifeexpectancy</a:t>
            </a:r>
            <a:r>
              <a:rPr lang="es-ES"/>
              <a:t>: 0.63 (entre mayor </a:t>
            </a:r>
            <a:r>
              <a:rPr lang="es-ES" err="1"/>
              <a:t>espectativa</a:t>
            </a:r>
            <a:r>
              <a:rPr lang="es-ES"/>
              <a:t> de vida, mayor proporción de mujeres con cáncer de seno).</a:t>
            </a:r>
            <a:endParaRPr lang="en-US"/>
          </a:p>
          <a:p>
            <a:pPr marL="171450" indent="-171450" algn="just">
              <a:buFont typeface="Symbol"/>
              <a:buChar char="•"/>
            </a:pPr>
            <a:r>
              <a:rPr lang="es-ES" dirty="0" err="1"/>
              <a:t>armedforcesrate</a:t>
            </a:r>
            <a:r>
              <a:rPr lang="es-ES" dirty="0"/>
              <a:t> vs </a:t>
            </a:r>
            <a:r>
              <a:rPr lang="es-ES" dirty="0" err="1"/>
              <a:t>femaleemployrate</a:t>
            </a:r>
            <a:r>
              <a:rPr lang="es-ES" dirty="0"/>
              <a:t>: -0.36 (entre más porcentaje de la población trabaje en las fuerzas armadas, menos porcentaje de las mujeres se encuentra empleado).</a:t>
            </a:r>
            <a:endParaRPr lang="en-US" dirty="0"/>
          </a:p>
          <a:p>
            <a:endParaRPr lang="en-US" b="1" dirty="0">
              <a:ea typeface="Calibri"/>
              <a:cs typeface="Calibri"/>
            </a:endParaRPr>
          </a:p>
          <a:p>
            <a:endParaRPr lang="en-US" dirty="0">
              <a:ea typeface="Calibri"/>
              <a:cs typeface="Calibri"/>
            </a:endParaRPr>
          </a:p>
        </p:txBody>
      </p:sp>
      <p:sp>
        <p:nvSpPr>
          <p:cNvPr id="4" name="Marcador de número de diapositiva 3"/>
          <p:cNvSpPr>
            <a:spLocks noGrp="1"/>
          </p:cNvSpPr>
          <p:nvPr>
            <p:ph type="sldNum" sz="quarter" idx="5"/>
          </p:nvPr>
        </p:nvSpPr>
        <p:spPr/>
        <p:txBody>
          <a:bodyPr/>
          <a:lstStyle/>
          <a:p>
            <a:fld id="{01A37586-C621-4CD7-AE69-9E968D433A90}" type="slidenum">
              <a:t>6</a:t>
            </a:fld>
            <a:endParaRPr lang="es-ES"/>
          </a:p>
        </p:txBody>
      </p:sp>
    </p:spTree>
    <p:extLst>
      <p:ext uri="{BB962C8B-B14F-4D97-AF65-F5344CB8AC3E}">
        <p14:creationId xmlns:p14="http://schemas.microsoft.com/office/powerpoint/2010/main" val="90090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a:t>Se tiene un comportamiento en el cual ciertos grupos de países presentan un PIB superior a otros, como se observa en el siguiente diagrama de cajas donde África tiene un máximo de PIB sin </a:t>
            </a:r>
            <a:r>
              <a:rPr lang="es-ES" dirty="0" err="1"/>
              <a:t>outliers</a:t>
            </a:r>
            <a:r>
              <a:rPr lang="es-ES" dirty="0"/>
              <a:t> inferior a la mediana del PIB de las demás regiones; y Europa tiene un percentil 25 superior a la mediana de las demás regiones siendo ambos extremos contrarios de riqueza.</a:t>
            </a:r>
            <a:endParaRPr lang="en-US" dirty="0"/>
          </a:p>
          <a:p>
            <a:pPr algn="just"/>
            <a:endParaRPr lang="es-ES" dirty="0">
              <a:ea typeface="Calibri"/>
              <a:cs typeface="Calibri"/>
            </a:endParaRPr>
          </a:p>
          <a:p>
            <a:pPr algn="just"/>
            <a:r>
              <a:rPr lang="es-ES"/>
              <a:t>Respecto de la situación de desarrollo, los países en desarrollo presentan un máximo sin </a:t>
            </a:r>
            <a:r>
              <a:rPr lang="es-ES" err="1"/>
              <a:t>outliers</a:t>
            </a:r>
            <a:r>
              <a:rPr lang="es-ES"/>
              <a:t> menor el percentil 25 de los países en desarrollo respecto del PIB.</a:t>
            </a:r>
          </a:p>
          <a:p>
            <a:pPr algn="just"/>
            <a:endParaRPr lang="es-ES" dirty="0">
              <a:ea typeface="Calibri"/>
              <a:cs typeface="Calibri"/>
            </a:endParaRPr>
          </a:p>
          <a:p>
            <a:endParaRPr lang="en-US" dirty="0">
              <a:ea typeface="Calibri"/>
              <a:cs typeface="Calibri"/>
            </a:endParaRPr>
          </a:p>
        </p:txBody>
      </p:sp>
      <p:sp>
        <p:nvSpPr>
          <p:cNvPr id="4" name="Marcador de número de diapositiva 3"/>
          <p:cNvSpPr>
            <a:spLocks noGrp="1"/>
          </p:cNvSpPr>
          <p:nvPr>
            <p:ph type="sldNum" sz="quarter" idx="5"/>
          </p:nvPr>
        </p:nvSpPr>
        <p:spPr/>
        <p:txBody>
          <a:bodyPr/>
          <a:lstStyle/>
          <a:p>
            <a:fld id="{01A37586-C621-4CD7-AE69-9E968D433A90}" type="slidenum">
              <a:t>7</a:t>
            </a:fld>
            <a:endParaRPr lang="es-ES"/>
          </a:p>
        </p:txBody>
      </p:sp>
    </p:spTree>
    <p:extLst>
      <p:ext uri="{BB962C8B-B14F-4D97-AF65-F5344CB8AC3E}">
        <p14:creationId xmlns:p14="http://schemas.microsoft.com/office/powerpoint/2010/main" val="182842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ea typeface="Calibri" panose="020F0502020204030204"/>
                <a:cs typeface="Calibri" panose="020F0502020204030204"/>
              </a:rPr>
              <a:t>Esta variable es </a:t>
            </a:r>
            <a:r>
              <a:rPr lang="en-US" dirty="0" err="1">
                <a:ea typeface="Calibri" panose="020F0502020204030204"/>
                <a:cs typeface="Calibri" panose="020F0502020204030204"/>
              </a:rPr>
              <a:t>directamente</a:t>
            </a:r>
            <a:r>
              <a:rPr lang="en-US" dirty="0">
                <a:ea typeface="Calibri" panose="020F0502020204030204"/>
                <a:cs typeface="Calibri" panose="020F0502020204030204"/>
              </a:rPr>
              <a:t> </a:t>
            </a:r>
            <a:r>
              <a:rPr lang="en-US" dirty="0" err="1">
                <a:ea typeface="Calibri" panose="020F0502020204030204"/>
                <a:cs typeface="Calibri" panose="020F0502020204030204"/>
              </a:rPr>
              <a:t>proporcional</a:t>
            </a:r>
            <a:r>
              <a:rPr lang="en-US" dirty="0">
                <a:ea typeface="Calibri" panose="020F0502020204030204"/>
                <a:cs typeface="Calibri" panose="020F0502020204030204"/>
              </a:rPr>
              <a:t> a la </a:t>
            </a:r>
            <a:r>
              <a:rPr lang="en-US" dirty="0" err="1">
                <a:ea typeface="Calibri" panose="020F0502020204030204"/>
                <a:cs typeface="Calibri" panose="020F0502020204030204"/>
              </a:rPr>
              <a:t>expectativa</a:t>
            </a:r>
            <a:r>
              <a:rPr lang="en-US" dirty="0">
                <a:ea typeface="Calibri" panose="020F0502020204030204"/>
                <a:cs typeface="Calibri" panose="020F0502020204030204"/>
              </a:rPr>
              <a:t> de </a:t>
            </a:r>
            <a:r>
              <a:rPr lang="en-US" dirty="0" err="1">
                <a:ea typeface="Calibri" panose="020F0502020204030204"/>
                <a:cs typeface="Calibri" panose="020F0502020204030204"/>
              </a:rPr>
              <a:t>vida</a:t>
            </a:r>
            <a:r>
              <a:rPr lang="en-US" dirty="0">
                <a:ea typeface="Calibri" panose="020F0502020204030204"/>
                <a:cs typeface="Calibri" panose="020F0502020204030204"/>
              </a:rPr>
              <a:t>, </a:t>
            </a:r>
            <a:r>
              <a:rPr lang="en-US" dirty="0" err="1">
                <a:ea typeface="Calibri" panose="020F0502020204030204"/>
                <a:cs typeface="Calibri" panose="020F0502020204030204"/>
              </a:rPr>
              <a:t>indicando</a:t>
            </a:r>
            <a:r>
              <a:rPr lang="en-US" dirty="0">
                <a:ea typeface="Calibri" panose="020F0502020204030204"/>
                <a:cs typeface="Calibri" panose="020F0502020204030204"/>
              </a:rPr>
              <a:t> que </a:t>
            </a:r>
            <a:r>
              <a:rPr lang="en-US" dirty="0" err="1">
                <a:ea typeface="Calibri" panose="020F0502020204030204"/>
                <a:cs typeface="Calibri" panose="020F0502020204030204"/>
              </a:rPr>
              <a:t>paises</a:t>
            </a:r>
            <a:r>
              <a:rPr lang="en-US" dirty="0">
                <a:ea typeface="Calibri" panose="020F0502020204030204"/>
                <a:cs typeface="Calibri" panose="020F0502020204030204"/>
              </a:rPr>
              <a:t> </a:t>
            </a:r>
            <a:r>
              <a:rPr lang="en-US" dirty="0" err="1">
                <a:ea typeface="Calibri" panose="020F0502020204030204"/>
                <a:cs typeface="Calibri" panose="020F0502020204030204"/>
              </a:rPr>
              <a:t>donde</a:t>
            </a:r>
            <a:r>
              <a:rPr lang="en-US" dirty="0">
                <a:ea typeface="Calibri" panose="020F0502020204030204"/>
                <a:cs typeface="Calibri" panose="020F0502020204030204"/>
              </a:rPr>
              <a:t> la </a:t>
            </a:r>
            <a:r>
              <a:rPr lang="en-US" dirty="0" err="1">
                <a:ea typeface="Calibri" panose="020F0502020204030204"/>
                <a:cs typeface="Calibri" panose="020F0502020204030204"/>
              </a:rPr>
              <a:t>gente</a:t>
            </a:r>
            <a:r>
              <a:rPr lang="en-US" dirty="0">
                <a:ea typeface="Calibri" panose="020F0502020204030204"/>
                <a:cs typeface="Calibri" panose="020F0502020204030204"/>
              </a:rPr>
              <a:t> </a:t>
            </a:r>
            <a:r>
              <a:rPr lang="en-US" dirty="0" err="1">
                <a:ea typeface="Calibri" panose="020F0502020204030204"/>
                <a:cs typeface="Calibri" panose="020F0502020204030204"/>
              </a:rPr>
              <a:t>vive</a:t>
            </a:r>
            <a:r>
              <a:rPr lang="en-US" dirty="0">
                <a:ea typeface="Calibri" panose="020F0502020204030204"/>
                <a:cs typeface="Calibri" panose="020F0502020204030204"/>
              </a:rPr>
              <a:t> mas </a:t>
            </a:r>
            <a:r>
              <a:rPr lang="en-US" dirty="0" err="1">
                <a:ea typeface="Calibri" panose="020F0502020204030204"/>
                <a:cs typeface="Calibri" panose="020F0502020204030204"/>
              </a:rPr>
              <a:t>tienen</a:t>
            </a:r>
            <a:r>
              <a:rPr lang="en-US" dirty="0">
                <a:ea typeface="Calibri" panose="020F0502020204030204"/>
                <a:cs typeface="Calibri" panose="020F0502020204030204"/>
              </a:rPr>
              <a:t> mayor </a:t>
            </a:r>
            <a:r>
              <a:rPr lang="en-US" dirty="0" err="1">
                <a:ea typeface="Calibri" panose="020F0502020204030204"/>
                <a:cs typeface="Calibri" panose="020F0502020204030204"/>
              </a:rPr>
              <a:t>proporcion</a:t>
            </a:r>
            <a:r>
              <a:rPr lang="en-US" dirty="0">
                <a:ea typeface="Calibri" panose="020F0502020204030204"/>
                <a:cs typeface="Calibri" panose="020F0502020204030204"/>
              </a:rPr>
              <a:t> de </a:t>
            </a:r>
            <a:r>
              <a:rPr lang="en-US" dirty="0" err="1">
                <a:ea typeface="Calibri" panose="020F0502020204030204"/>
                <a:cs typeface="Calibri" panose="020F0502020204030204"/>
              </a:rPr>
              <a:t>mujeres</a:t>
            </a:r>
            <a:r>
              <a:rPr lang="en-US" dirty="0">
                <a:ea typeface="Calibri" panose="020F0502020204030204"/>
                <a:cs typeface="Calibri" panose="020F0502020204030204"/>
              </a:rPr>
              <a:t> con cancer.</a:t>
            </a:r>
          </a:p>
          <a:p>
            <a:r>
              <a:rPr lang="en-US" dirty="0">
                <a:ea typeface="Calibri" panose="020F0502020204030204"/>
                <a:cs typeface="Calibri" panose="020F0502020204030204"/>
              </a:rPr>
              <a:t>Tambien se </a:t>
            </a:r>
            <a:r>
              <a:rPr lang="en-US" dirty="0" err="1">
                <a:ea typeface="Calibri" panose="020F0502020204030204"/>
                <a:cs typeface="Calibri" panose="020F0502020204030204"/>
              </a:rPr>
              <a:t>destaca</a:t>
            </a:r>
            <a:r>
              <a:rPr lang="en-US" dirty="0">
                <a:ea typeface="Calibri" panose="020F0502020204030204"/>
                <a:cs typeface="Calibri" panose="020F0502020204030204"/>
              </a:rPr>
              <a:t> </a:t>
            </a:r>
            <a:r>
              <a:rPr lang="en-US" dirty="0" err="1">
                <a:ea typeface="Calibri" panose="020F0502020204030204"/>
                <a:cs typeface="Calibri" panose="020F0502020204030204"/>
              </a:rPr>
              <a:t>el</a:t>
            </a:r>
            <a:r>
              <a:rPr lang="en-US" dirty="0">
                <a:ea typeface="Calibri" panose="020F0502020204030204"/>
                <a:cs typeface="Calibri" panose="020F0502020204030204"/>
              </a:rPr>
              <a:t> </a:t>
            </a:r>
            <a:r>
              <a:rPr lang="en-US" dirty="0" err="1">
                <a:ea typeface="Calibri" panose="020F0502020204030204"/>
                <a:cs typeface="Calibri" panose="020F0502020204030204"/>
              </a:rPr>
              <a:t>hecho</a:t>
            </a:r>
            <a:r>
              <a:rPr lang="en-US" dirty="0">
                <a:ea typeface="Calibri" panose="020F0502020204030204"/>
                <a:cs typeface="Calibri" panose="020F0502020204030204"/>
              </a:rPr>
              <a:t> de que </a:t>
            </a:r>
            <a:r>
              <a:rPr lang="en-US" dirty="0" err="1">
                <a:ea typeface="Calibri" panose="020F0502020204030204"/>
                <a:cs typeface="Calibri" panose="020F0502020204030204"/>
              </a:rPr>
              <a:t>en</a:t>
            </a:r>
            <a:r>
              <a:rPr lang="en-US" dirty="0">
                <a:ea typeface="Calibri" panose="020F0502020204030204"/>
                <a:cs typeface="Calibri" panose="020F0502020204030204"/>
              </a:rPr>
              <a:t> Africa la </a:t>
            </a:r>
            <a:r>
              <a:rPr lang="en-US" dirty="0" err="1">
                <a:ea typeface="Calibri" panose="020F0502020204030204"/>
                <a:cs typeface="Calibri" panose="020F0502020204030204"/>
              </a:rPr>
              <a:t>expectativa</a:t>
            </a:r>
            <a:r>
              <a:rPr lang="en-US" dirty="0">
                <a:ea typeface="Calibri" panose="020F0502020204030204"/>
                <a:cs typeface="Calibri" panose="020F0502020204030204"/>
              </a:rPr>
              <a:t> de </a:t>
            </a:r>
            <a:r>
              <a:rPr lang="en-US" dirty="0" err="1">
                <a:ea typeface="Calibri" panose="020F0502020204030204"/>
                <a:cs typeface="Calibri" panose="020F0502020204030204"/>
              </a:rPr>
              <a:t>vida</a:t>
            </a:r>
            <a:r>
              <a:rPr lang="en-US" dirty="0">
                <a:ea typeface="Calibri" panose="020F0502020204030204"/>
                <a:cs typeface="Calibri" panose="020F0502020204030204"/>
              </a:rPr>
              <a:t> es </a:t>
            </a:r>
            <a:r>
              <a:rPr lang="en-US" dirty="0" err="1">
                <a:ea typeface="Calibri" panose="020F0502020204030204"/>
                <a:cs typeface="Calibri" panose="020F0502020204030204"/>
              </a:rPr>
              <a:t>menor</a:t>
            </a:r>
            <a:r>
              <a:rPr lang="en-US" dirty="0">
                <a:ea typeface="Calibri" panose="020F0502020204030204"/>
                <a:cs typeface="Calibri" panose="020F0502020204030204"/>
              </a:rPr>
              <a:t>, </a:t>
            </a:r>
            <a:r>
              <a:rPr lang="en-US" dirty="0" err="1">
                <a:ea typeface="Calibri" panose="020F0502020204030204"/>
                <a:cs typeface="Calibri" panose="020F0502020204030204"/>
              </a:rPr>
              <a:t>pero</a:t>
            </a:r>
            <a:r>
              <a:rPr lang="en-US" dirty="0">
                <a:ea typeface="Calibri" panose="020F0502020204030204"/>
                <a:cs typeface="Calibri" panose="020F0502020204030204"/>
              </a:rPr>
              <a:t> </a:t>
            </a:r>
            <a:r>
              <a:rPr lang="en-US" dirty="0" err="1">
                <a:ea typeface="Calibri" panose="020F0502020204030204"/>
                <a:cs typeface="Calibri" panose="020F0502020204030204"/>
              </a:rPr>
              <a:t>el</a:t>
            </a:r>
            <a:r>
              <a:rPr lang="en-US" dirty="0">
                <a:ea typeface="Calibri" panose="020F0502020204030204"/>
                <a:cs typeface="Calibri" panose="020F0502020204030204"/>
              </a:rPr>
              <a:t> cancer de </a:t>
            </a:r>
            <a:r>
              <a:rPr lang="en-US" dirty="0" err="1">
                <a:ea typeface="Calibri" panose="020F0502020204030204"/>
                <a:cs typeface="Calibri" panose="020F0502020204030204"/>
              </a:rPr>
              <a:t>seno</a:t>
            </a:r>
            <a:r>
              <a:rPr lang="en-US" dirty="0">
                <a:ea typeface="Calibri" panose="020F0502020204030204"/>
                <a:cs typeface="Calibri" panose="020F0502020204030204"/>
              </a:rPr>
              <a:t> </a:t>
            </a:r>
            <a:r>
              <a:rPr lang="en-US" dirty="0" err="1">
                <a:ea typeface="Calibri" panose="020F0502020204030204"/>
                <a:cs typeface="Calibri" panose="020F0502020204030204"/>
              </a:rPr>
              <a:t>tambien</a:t>
            </a:r>
            <a:r>
              <a:rPr lang="en-US" dirty="0">
                <a:ea typeface="Calibri" panose="020F0502020204030204"/>
                <a:cs typeface="Calibri" panose="020F0502020204030204"/>
              </a:rPr>
              <a:t> se da </a:t>
            </a:r>
            <a:r>
              <a:rPr lang="en-US" dirty="0" err="1">
                <a:ea typeface="Calibri" panose="020F0502020204030204"/>
                <a:cs typeface="Calibri" panose="020F0502020204030204"/>
              </a:rPr>
              <a:t>menos</a:t>
            </a:r>
            <a:r>
              <a:rPr lang="en-US" dirty="0">
                <a:ea typeface="Calibri" panose="020F0502020204030204"/>
                <a:cs typeface="Calibri" panose="020F0502020204030204"/>
              </a:rPr>
              <a:t>.</a:t>
            </a:r>
          </a:p>
        </p:txBody>
      </p:sp>
      <p:sp>
        <p:nvSpPr>
          <p:cNvPr id="4" name="Marcador de número de diapositiva 3"/>
          <p:cNvSpPr>
            <a:spLocks noGrp="1"/>
          </p:cNvSpPr>
          <p:nvPr>
            <p:ph type="sldNum" sz="quarter" idx="5"/>
          </p:nvPr>
        </p:nvSpPr>
        <p:spPr/>
        <p:txBody>
          <a:bodyPr/>
          <a:lstStyle/>
          <a:p>
            <a:fld id="{01A37586-C621-4CD7-AE69-9E968D433A90}" type="slidenum">
              <a:t>8</a:t>
            </a:fld>
            <a:endParaRPr lang="es-ES"/>
          </a:p>
        </p:txBody>
      </p:sp>
    </p:spTree>
    <p:extLst>
      <p:ext uri="{BB962C8B-B14F-4D97-AF65-F5344CB8AC3E}">
        <p14:creationId xmlns:p14="http://schemas.microsoft.com/office/powerpoint/2010/main" val="235068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ea typeface="Calibri"/>
                <a:cs typeface="Calibri"/>
              </a:rPr>
              <a:t>Co2emissions </a:t>
            </a:r>
            <a:r>
              <a:rPr lang="en-US" dirty="0" err="1">
                <a:ea typeface="Calibri"/>
                <a:cs typeface="Calibri"/>
              </a:rPr>
              <a:t>tiene</a:t>
            </a:r>
            <a:r>
              <a:rPr lang="en-US" dirty="0">
                <a:ea typeface="Calibri"/>
                <a:cs typeface="Calibri"/>
              </a:rPr>
              <a:t> </a:t>
            </a:r>
            <a:r>
              <a:rPr lang="en-US" dirty="0" err="1">
                <a:ea typeface="Calibri"/>
                <a:cs typeface="Calibri"/>
              </a:rPr>
              <a:t>valores</a:t>
            </a:r>
            <a:r>
              <a:rPr lang="en-US" dirty="0">
                <a:ea typeface="Calibri"/>
                <a:cs typeface="Calibri"/>
              </a:rPr>
              <a:t> </a:t>
            </a:r>
            <a:r>
              <a:rPr lang="en-US" dirty="0" err="1">
                <a:ea typeface="Calibri"/>
                <a:cs typeface="Calibri"/>
              </a:rPr>
              <a:t>altamente</a:t>
            </a:r>
            <a:r>
              <a:rPr lang="en-US" dirty="0">
                <a:ea typeface="Calibri"/>
                <a:cs typeface="Calibri"/>
              </a:rPr>
              <a:t> </a:t>
            </a:r>
            <a:r>
              <a:rPr lang="en-US" dirty="0" err="1">
                <a:ea typeface="Calibri"/>
                <a:cs typeface="Calibri"/>
              </a:rPr>
              <a:t>extremos</a:t>
            </a:r>
            <a:r>
              <a:rPr lang="en-US" dirty="0">
                <a:ea typeface="Calibri"/>
                <a:cs typeface="Calibri"/>
              </a:rPr>
              <a:t> que </a:t>
            </a:r>
            <a:r>
              <a:rPr lang="en-US" dirty="0" err="1">
                <a:ea typeface="Calibri"/>
                <a:cs typeface="Calibri"/>
              </a:rPr>
              <a:t>pueden</a:t>
            </a:r>
            <a:r>
              <a:rPr lang="en-US" dirty="0">
                <a:ea typeface="Calibri"/>
                <a:cs typeface="Calibri"/>
              </a:rPr>
              <a:t> </a:t>
            </a:r>
            <a:r>
              <a:rPr lang="en-US" dirty="0" err="1">
                <a:ea typeface="Calibri"/>
                <a:cs typeface="Calibri"/>
              </a:rPr>
              <a:t>afectar</a:t>
            </a:r>
            <a:r>
              <a:rPr lang="en-US" dirty="0">
                <a:ea typeface="Calibri"/>
                <a:cs typeface="Calibri"/>
              </a:rPr>
              <a:t> la regression.</a:t>
            </a:r>
          </a:p>
          <a:p>
            <a:endParaRPr lang="en-US" dirty="0">
              <a:ea typeface="Calibri"/>
              <a:cs typeface="Calibri"/>
            </a:endParaRPr>
          </a:p>
          <a:p>
            <a:r>
              <a:rPr lang="en-US" dirty="0" err="1">
                <a:ea typeface="Calibri"/>
                <a:cs typeface="Calibri"/>
              </a:rPr>
              <a:t>Columnas</a:t>
            </a:r>
            <a:r>
              <a:rPr lang="en-US" dirty="0">
                <a:ea typeface="Calibri"/>
                <a:cs typeface="Calibri"/>
              </a:rPr>
              <a:t> </a:t>
            </a:r>
            <a:r>
              <a:rPr lang="en-US" dirty="0" err="1">
                <a:ea typeface="Calibri"/>
                <a:cs typeface="Calibri"/>
              </a:rPr>
              <a:t>como</a:t>
            </a:r>
            <a:r>
              <a:rPr lang="en-US" dirty="0">
                <a:ea typeface="Calibri"/>
                <a:cs typeface="Calibri"/>
              </a:rPr>
              <a:t> </a:t>
            </a:r>
            <a:r>
              <a:rPr lang="es-ES" dirty="0"/>
              <a:t>breastcancerper100th tienen solo 3 filas nulas.</a:t>
            </a:r>
            <a:endParaRPr lang="en-US" dirty="0">
              <a:ea typeface="Calibri"/>
              <a:cs typeface="Calibri"/>
            </a:endParaRPr>
          </a:p>
          <a:p>
            <a:endParaRPr lang="es-ES" dirty="0">
              <a:ea typeface="Calibri"/>
              <a:cs typeface="Calibri"/>
            </a:endParaRPr>
          </a:p>
        </p:txBody>
      </p:sp>
      <p:sp>
        <p:nvSpPr>
          <p:cNvPr id="4" name="Marcador de número de diapositiva 3"/>
          <p:cNvSpPr>
            <a:spLocks noGrp="1"/>
          </p:cNvSpPr>
          <p:nvPr>
            <p:ph type="sldNum" sz="quarter" idx="5"/>
          </p:nvPr>
        </p:nvSpPr>
        <p:spPr/>
        <p:txBody>
          <a:bodyPr/>
          <a:lstStyle/>
          <a:p>
            <a:fld id="{01A37586-C621-4CD7-AE69-9E968D433A90}" type="slidenum">
              <a:t>9</a:t>
            </a:fld>
            <a:endParaRPr lang="es-ES"/>
          </a:p>
        </p:txBody>
      </p:sp>
    </p:spTree>
    <p:extLst>
      <p:ext uri="{BB962C8B-B14F-4D97-AF65-F5344CB8AC3E}">
        <p14:creationId xmlns:p14="http://schemas.microsoft.com/office/powerpoint/2010/main" val="1922057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ea typeface="Calibri"/>
                <a:cs typeface="Calibri"/>
              </a:rPr>
              <a:t>Las columnas con mejor correlación y linealidad son </a:t>
            </a:r>
            <a:r>
              <a:rPr lang="es-CO" dirty="0" err="1">
                <a:ea typeface="Calibri"/>
                <a:cs typeface="Calibri"/>
              </a:rPr>
              <a:t>internetuserate</a:t>
            </a:r>
            <a:r>
              <a:rPr lang="es-CO" dirty="0">
                <a:ea typeface="Calibri"/>
                <a:cs typeface="Calibri"/>
              </a:rPr>
              <a:t> y breastcancerper100th con correlaciones de Pearson de 0.84 y 0.73 respectivamente.</a:t>
            </a:r>
            <a:endParaRPr lang="es-ES" dirty="0"/>
          </a:p>
          <a:p>
            <a:endParaRPr lang="es-CO" dirty="0">
              <a:ea typeface="Calibri"/>
              <a:cs typeface="Calibri"/>
            </a:endParaRPr>
          </a:p>
          <a:p>
            <a:r>
              <a:rPr lang="es-CO" dirty="0">
                <a:ea typeface="Calibri"/>
                <a:cs typeface="Calibri"/>
              </a:rPr>
              <a:t>Gráficamente no se observa mucho la linealidad debido a la alta variabilidad de la información.</a:t>
            </a:r>
          </a:p>
          <a:p>
            <a:r>
              <a:rPr lang="es-CO" dirty="0"/>
              <a:t>    "</a:t>
            </a:r>
            <a:r>
              <a:rPr lang="es-CO" dirty="0" err="1"/>
              <a:t>alcconsumption</a:t>
            </a:r>
            <a:r>
              <a:rPr lang="es-CO" dirty="0"/>
              <a:t>",</a:t>
            </a:r>
            <a:endParaRPr lang="es-CO" dirty="0">
              <a:ea typeface="Calibri"/>
              <a:cs typeface="Calibri"/>
            </a:endParaRPr>
          </a:p>
          <a:p>
            <a:r>
              <a:rPr lang="es-CO" dirty="0"/>
              <a:t>    "breastcancerper100th",</a:t>
            </a:r>
            <a:endParaRPr lang="es-CO" dirty="0">
              <a:ea typeface="Calibri"/>
              <a:cs typeface="Calibri"/>
            </a:endParaRPr>
          </a:p>
          <a:p>
            <a:r>
              <a:rPr lang="es-CO" dirty="0"/>
              <a:t>    "co2emissions",</a:t>
            </a:r>
            <a:endParaRPr lang="es-CO" dirty="0">
              <a:ea typeface="Calibri"/>
              <a:cs typeface="Calibri"/>
            </a:endParaRPr>
          </a:p>
          <a:p>
            <a:r>
              <a:rPr lang="es-CO" dirty="0"/>
              <a:t>    "</a:t>
            </a:r>
            <a:r>
              <a:rPr lang="es-CO" dirty="0" err="1"/>
              <a:t>internetuserate</a:t>
            </a:r>
            <a:r>
              <a:rPr lang="es-CO" dirty="0"/>
              <a:t>",</a:t>
            </a:r>
            <a:endParaRPr lang="es-CO" dirty="0">
              <a:ea typeface="Calibri"/>
              <a:cs typeface="Calibri"/>
            </a:endParaRPr>
          </a:p>
          <a:p>
            <a:r>
              <a:rPr lang="es-CO" dirty="0"/>
              <a:t>    "</a:t>
            </a:r>
            <a:r>
              <a:rPr lang="es-CO" dirty="0" err="1"/>
              <a:t>lifeexpectancy</a:t>
            </a:r>
            <a:r>
              <a:rPr lang="es-CO" dirty="0"/>
              <a:t>",</a:t>
            </a:r>
            <a:endParaRPr lang="es-CO" dirty="0">
              <a:ea typeface="Calibri"/>
              <a:cs typeface="Calibri"/>
            </a:endParaRPr>
          </a:p>
          <a:p>
            <a:r>
              <a:rPr lang="es-CO" dirty="0"/>
              <a:t>    "</a:t>
            </a:r>
            <a:r>
              <a:rPr lang="es-CO" dirty="0" err="1"/>
              <a:t>polityscore</a:t>
            </a:r>
            <a:r>
              <a:rPr lang="es-CO" dirty="0"/>
              <a:t>",</a:t>
            </a:r>
            <a:endParaRPr lang="es-CO" dirty="0">
              <a:ea typeface="Calibri"/>
              <a:cs typeface="Calibri"/>
            </a:endParaRPr>
          </a:p>
          <a:p>
            <a:r>
              <a:rPr lang="es-CO" dirty="0"/>
              <a:t>    "</a:t>
            </a:r>
            <a:r>
              <a:rPr lang="es-CO" dirty="0" err="1"/>
              <a:t>urbanrate</a:t>
            </a:r>
            <a:r>
              <a:rPr lang="es-CO" dirty="0"/>
              <a:t>"</a:t>
            </a:r>
          </a:p>
        </p:txBody>
      </p:sp>
      <p:sp>
        <p:nvSpPr>
          <p:cNvPr id="4" name="Marcador de número de diapositiva 3"/>
          <p:cNvSpPr>
            <a:spLocks noGrp="1"/>
          </p:cNvSpPr>
          <p:nvPr>
            <p:ph type="sldNum" sz="quarter" idx="5"/>
          </p:nvPr>
        </p:nvSpPr>
        <p:spPr/>
        <p:txBody>
          <a:bodyPr/>
          <a:lstStyle/>
          <a:p>
            <a:fld id="{01A37586-C621-4CD7-AE69-9E968D433A90}" type="slidenum">
              <a:t>11</a:t>
            </a:fld>
            <a:endParaRPr lang="es-ES"/>
          </a:p>
        </p:txBody>
      </p:sp>
    </p:spTree>
    <p:extLst>
      <p:ext uri="{BB962C8B-B14F-4D97-AF65-F5344CB8AC3E}">
        <p14:creationId xmlns:p14="http://schemas.microsoft.com/office/powerpoint/2010/main" val="154472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ea typeface="Calibri"/>
                <a:cs typeface="Calibri"/>
              </a:rPr>
              <a:t>Las </a:t>
            </a:r>
            <a:r>
              <a:rPr lang="en-US" dirty="0" err="1">
                <a:ea typeface="Calibri"/>
                <a:cs typeface="Calibri"/>
              </a:rPr>
              <a:t>siguientes</a:t>
            </a:r>
            <a:r>
              <a:rPr lang="en-US" dirty="0">
                <a:ea typeface="Calibri"/>
                <a:cs typeface="Calibri"/>
              </a:rPr>
              <a:t> </a:t>
            </a:r>
            <a:r>
              <a:rPr lang="en-US" dirty="0" err="1">
                <a:ea typeface="Calibri"/>
                <a:cs typeface="Calibri"/>
              </a:rPr>
              <a:t>columnas</a:t>
            </a:r>
            <a:r>
              <a:rPr lang="en-US" dirty="0">
                <a:ea typeface="Calibri"/>
                <a:cs typeface="Calibri"/>
              </a:rPr>
              <a:t> </a:t>
            </a:r>
            <a:r>
              <a:rPr lang="en-US" dirty="0" err="1">
                <a:ea typeface="Calibri"/>
                <a:cs typeface="Calibri"/>
              </a:rPr>
              <a:t>numericas</a:t>
            </a:r>
            <a:r>
              <a:rPr lang="en-US" dirty="0">
                <a:ea typeface="Calibri"/>
                <a:cs typeface="Calibri"/>
              </a:rPr>
              <a:t> son </a:t>
            </a:r>
            <a:r>
              <a:rPr lang="en-US" dirty="0" err="1">
                <a:ea typeface="Calibri"/>
                <a:cs typeface="Calibri"/>
              </a:rPr>
              <a:t>seleccionadas</a:t>
            </a:r>
            <a:r>
              <a:rPr lang="en-US" dirty="0">
                <a:ea typeface="Calibri"/>
                <a:cs typeface="Calibri"/>
              </a:rPr>
              <a:t> </a:t>
            </a:r>
            <a:r>
              <a:rPr lang="en-US" dirty="0" err="1">
                <a:ea typeface="Calibri"/>
                <a:cs typeface="Calibri"/>
              </a:rPr>
              <a:t>debido</a:t>
            </a:r>
            <a:r>
              <a:rPr lang="en-US" dirty="0">
                <a:ea typeface="Calibri"/>
                <a:cs typeface="Calibri"/>
              </a:rPr>
              <a:t> a </a:t>
            </a:r>
            <a:r>
              <a:rPr lang="en-US" dirty="0" err="1">
                <a:ea typeface="Calibri"/>
                <a:cs typeface="Calibri"/>
              </a:rPr>
              <a:t>su</a:t>
            </a:r>
            <a:r>
              <a:rPr lang="en-US" dirty="0">
                <a:ea typeface="Calibri"/>
                <a:cs typeface="Calibri"/>
              </a:rPr>
              <a:t> </a:t>
            </a:r>
            <a:r>
              <a:rPr lang="en-US" dirty="0" err="1">
                <a:ea typeface="Calibri"/>
                <a:cs typeface="Calibri"/>
              </a:rPr>
              <a:t>correlacion</a:t>
            </a:r>
            <a:r>
              <a:rPr lang="en-US" dirty="0">
                <a:ea typeface="Calibri"/>
                <a:cs typeface="Calibri"/>
              </a:rPr>
              <a:t> </a:t>
            </a:r>
            <a:r>
              <a:rPr lang="en-US" dirty="0" err="1">
                <a:ea typeface="Calibri"/>
                <a:cs typeface="Calibri"/>
              </a:rPr>
              <a:t>significativa</a:t>
            </a:r>
            <a:r>
              <a:rPr lang="en-US" dirty="0">
                <a:ea typeface="Calibri"/>
                <a:cs typeface="Calibri"/>
              </a:rPr>
              <a:t> con la variable de </a:t>
            </a:r>
            <a:r>
              <a:rPr lang="en-US" dirty="0" err="1">
                <a:ea typeface="Calibri"/>
                <a:cs typeface="Calibri"/>
              </a:rPr>
              <a:t>salida</a:t>
            </a:r>
            <a:r>
              <a:rPr lang="en-US" dirty="0">
                <a:ea typeface="Calibri"/>
                <a:cs typeface="Calibri"/>
              </a:rPr>
              <a:t> y </a:t>
            </a:r>
            <a:r>
              <a:rPr lang="en-US" dirty="0" err="1">
                <a:ea typeface="Calibri"/>
                <a:cs typeface="Calibri"/>
              </a:rPr>
              <a:t>relativa</a:t>
            </a:r>
            <a:r>
              <a:rPr lang="en-US" dirty="0">
                <a:ea typeface="Calibri"/>
                <a:cs typeface="Calibri"/>
              </a:rPr>
              <a:t> </a:t>
            </a:r>
            <a:r>
              <a:rPr lang="en-US" dirty="0" err="1">
                <a:ea typeface="Calibri"/>
                <a:cs typeface="Calibri"/>
              </a:rPr>
              <a:t>tendencia</a:t>
            </a:r>
            <a:r>
              <a:rPr lang="en-US" dirty="0">
                <a:ea typeface="Calibri"/>
                <a:cs typeface="Calibri"/>
              </a:rPr>
              <a:t> lineal </a:t>
            </a:r>
            <a:r>
              <a:rPr lang="en-US" dirty="0" err="1">
                <a:ea typeface="Calibri"/>
                <a:cs typeface="Calibri"/>
              </a:rPr>
              <a:t>en</a:t>
            </a:r>
            <a:r>
              <a:rPr lang="en-US" dirty="0">
                <a:ea typeface="Calibri"/>
                <a:cs typeface="Calibri"/>
              </a:rPr>
              <a:t> </a:t>
            </a:r>
            <a:r>
              <a:rPr lang="en-US" dirty="0" err="1">
                <a:ea typeface="Calibri"/>
                <a:cs typeface="Calibri"/>
              </a:rPr>
              <a:t>los</a:t>
            </a:r>
            <a:r>
              <a:rPr lang="en-US" dirty="0">
                <a:ea typeface="Calibri"/>
                <a:cs typeface="Calibri"/>
              </a:rPr>
              <a:t> </a:t>
            </a:r>
            <a:r>
              <a:rPr lang="en-US" dirty="0" err="1">
                <a:ea typeface="Calibri"/>
                <a:cs typeface="Calibri"/>
              </a:rPr>
              <a:t>graficos</a:t>
            </a:r>
            <a:r>
              <a:rPr lang="en-US" dirty="0">
                <a:ea typeface="Calibri"/>
                <a:cs typeface="Calibri"/>
              </a:rPr>
              <a:t> de dispersion.</a:t>
            </a:r>
          </a:p>
        </p:txBody>
      </p:sp>
      <p:sp>
        <p:nvSpPr>
          <p:cNvPr id="4" name="Marcador de número de diapositiva 3"/>
          <p:cNvSpPr>
            <a:spLocks noGrp="1"/>
          </p:cNvSpPr>
          <p:nvPr>
            <p:ph type="sldNum" sz="quarter" idx="5"/>
          </p:nvPr>
        </p:nvSpPr>
        <p:spPr/>
        <p:txBody>
          <a:bodyPr/>
          <a:lstStyle/>
          <a:p>
            <a:fld id="{01A37586-C621-4CD7-AE69-9E968D433A90}" type="slidenum">
              <a:t>12</a:t>
            </a:fld>
            <a:endParaRPr lang="es-ES"/>
          </a:p>
        </p:txBody>
      </p:sp>
    </p:spTree>
    <p:extLst>
      <p:ext uri="{BB962C8B-B14F-4D97-AF65-F5344CB8AC3E}">
        <p14:creationId xmlns:p14="http://schemas.microsoft.com/office/powerpoint/2010/main" val="835279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ea typeface="Calibri"/>
                <a:cs typeface="Calibri"/>
              </a:rPr>
              <a:t>Se </a:t>
            </a:r>
            <a:r>
              <a:rPr lang="en-US" dirty="0" err="1">
                <a:ea typeface="Calibri"/>
                <a:cs typeface="Calibri"/>
              </a:rPr>
              <a:t>aplica</a:t>
            </a:r>
            <a:r>
              <a:rPr lang="en-US" dirty="0">
                <a:ea typeface="Calibri"/>
                <a:cs typeface="Calibri"/>
              </a:rPr>
              <a:t> </a:t>
            </a:r>
            <a:r>
              <a:rPr lang="en-US" dirty="0" err="1">
                <a:ea typeface="Calibri"/>
                <a:cs typeface="Calibri"/>
              </a:rPr>
              <a:t>onehotencoding</a:t>
            </a:r>
            <a:r>
              <a:rPr lang="en-US" dirty="0">
                <a:ea typeface="Calibri"/>
                <a:cs typeface="Calibri"/>
              </a:rPr>
              <a:t> a </a:t>
            </a:r>
            <a:r>
              <a:rPr lang="en-US" dirty="0" err="1">
                <a:ea typeface="Calibri"/>
                <a:cs typeface="Calibri"/>
              </a:rPr>
              <a:t>columnas</a:t>
            </a:r>
            <a:r>
              <a:rPr lang="en-US" dirty="0">
                <a:ea typeface="Calibri"/>
                <a:cs typeface="Calibri"/>
              </a:rPr>
              <a:t> </a:t>
            </a:r>
            <a:r>
              <a:rPr lang="en-US" dirty="0" err="1">
                <a:ea typeface="Calibri"/>
                <a:cs typeface="Calibri"/>
              </a:rPr>
              <a:t>categoricas</a:t>
            </a:r>
            <a:r>
              <a:rPr lang="en-US" dirty="0">
                <a:ea typeface="Calibri"/>
                <a:cs typeface="Calibri"/>
              </a:rPr>
              <a:t> que no son </a:t>
            </a:r>
            <a:r>
              <a:rPr lang="en-US" dirty="0" err="1">
                <a:ea typeface="Calibri"/>
                <a:cs typeface="Calibri"/>
              </a:rPr>
              <a:t>booleanas</a:t>
            </a:r>
            <a:r>
              <a:rPr lang="en-US" dirty="0">
                <a:ea typeface="Calibri"/>
                <a:cs typeface="Calibri"/>
              </a:rPr>
              <a:t>.</a:t>
            </a:r>
          </a:p>
          <a:p>
            <a:endParaRPr lang="en-US" dirty="0">
              <a:ea typeface="Calibri"/>
              <a:cs typeface="Calibri"/>
            </a:endParaRPr>
          </a:p>
          <a:p>
            <a:r>
              <a:rPr lang="en-US" dirty="0">
                <a:ea typeface="Calibri"/>
                <a:cs typeface="Calibri"/>
              </a:rPr>
              <a:t>Subregion </a:t>
            </a:r>
            <a:r>
              <a:rPr lang="en-US" dirty="0" err="1">
                <a:ea typeface="Calibri"/>
                <a:cs typeface="Calibri"/>
              </a:rPr>
              <a:t>puede</a:t>
            </a:r>
            <a:r>
              <a:rPr lang="en-US" dirty="0">
                <a:ea typeface="Calibri"/>
                <a:cs typeface="Calibri"/>
              </a:rPr>
              <a:t> </a:t>
            </a:r>
            <a:r>
              <a:rPr lang="en-US" dirty="0" err="1">
                <a:ea typeface="Calibri"/>
                <a:cs typeface="Calibri"/>
              </a:rPr>
              <a:t>tener</a:t>
            </a:r>
            <a:r>
              <a:rPr lang="en-US" dirty="0">
                <a:ea typeface="Calibri"/>
                <a:cs typeface="Calibri"/>
              </a:rPr>
              <a:t> </a:t>
            </a:r>
            <a:r>
              <a:rPr lang="en-US" dirty="0" err="1">
                <a:ea typeface="Calibri"/>
                <a:cs typeface="Calibri"/>
              </a:rPr>
              <a:t>problemas</a:t>
            </a:r>
            <a:r>
              <a:rPr lang="en-US" dirty="0">
                <a:ea typeface="Calibri"/>
                <a:cs typeface="Calibri"/>
              </a:rPr>
              <a:t> de </a:t>
            </a:r>
            <a:r>
              <a:rPr lang="en-US" dirty="0" err="1">
                <a:ea typeface="Calibri"/>
                <a:cs typeface="Calibri"/>
              </a:rPr>
              <a:t>dimensionalidad</a:t>
            </a:r>
            <a:r>
              <a:rPr lang="en-US" dirty="0">
                <a:ea typeface="Calibri"/>
                <a:cs typeface="Calibri"/>
              </a:rPr>
              <a:t> </a:t>
            </a:r>
            <a:r>
              <a:rPr lang="en-US" dirty="0" err="1">
                <a:ea typeface="Calibri"/>
                <a:cs typeface="Calibri"/>
              </a:rPr>
              <a:t>pero</a:t>
            </a:r>
            <a:r>
              <a:rPr lang="en-US" dirty="0">
                <a:ea typeface="Calibri"/>
                <a:cs typeface="Calibri"/>
              </a:rPr>
              <a:t> </a:t>
            </a:r>
            <a:r>
              <a:rPr lang="en-US" dirty="0" err="1">
                <a:ea typeface="Calibri"/>
                <a:cs typeface="Calibri"/>
              </a:rPr>
              <a:t>podria</a:t>
            </a:r>
            <a:r>
              <a:rPr lang="en-US" dirty="0">
                <a:ea typeface="Calibri"/>
                <a:cs typeface="Calibri"/>
              </a:rPr>
              <a:t> </a:t>
            </a:r>
            <a:r>
              <a:rPr lang="en-US" dirty="0" err="1">
                <a:ea typeface="Calibri"/>
                <a:cs typeface="Calibri"/>
              </a:rPr>
              <a:t>ayudar</a:t>
            </a:r>
            <a:r>
              <a:rPr lang="en-US" dirty="0">
                <a:ea typeface="Calibri"/>
                <a:cs typeface="Calibri"/>
              </a:rPr>
              <a:t> a la </a:t>
            </a:r>
            <a:r>
              <a:rPr lang="en-US" dirty="0" err="1">
                <a:ea typeface="Calibri"/>
                <a:cs typeface="Calibri"/>
              </a:rPr>
              <a:t>regresion</a:t>
            </a:r>
            <a:r>
              <a:rPr lang="en-US" dirty="0">
                <a:ea typeface="Calibri"/>
                <a:cs typeface="Calibri"/>
              </a:rPr>
              <a:t> a </a:t>
            </a:r>
            <a:r>
              <a:rPr lang="en-US" dirty="0" err="1">
                <a:ea typeface="Calibri"/>
                <a:cs typeface="Calibri"/>
              </a:rPr>
              <a:t>establecer</a:t>
            </a:r>
            <a:r>
              <a:rPr lang="en-US" dirty="0">
                <a:ea typeface="Calibri"/>
                <a:cs typeface="Calibri"/>
              </a:rPr>
              <a:t> mas </a:t>
            </a:r>
            <a:r>
              <a:rPr lang="en-US" dirty="0" err="1">
                <a:ea typeface="Calibri"/>
                <a:cs typeface="Calibri"/>
              </a:rPr>
              <a:t>granularmente</a:t>
            </a:r>
            <a:r>
              <a:rPr lang="en-US" dirty="0">
                <a:ea typeface="Calibri"/>
                <a:cs typeface="Calibri"/>
              </a:rPr>
              <a:t> </a:t>
            </a:r>
            <a:r>
              <a:rPr lang="en-US" dirty="0" err="1">
                <a:ea typeface="Calibri"/>
                <a:cs typeface="Calibri"/>
              </a:rPr>
              <a:t>regiones</a:t>
            </a:r>
            <a:r>
              <a:rPr lang="en-US" dirty="0">
                <a:ea typeface="Calibri"/>
                <a:cs typeface="Calibri"/>
              </a:rPr>
              <a:t> de bajo PIB.</a:t>
            </a:r>
          </a:p>
        </p:txBody>
      </p:sp>
      <p:sp>
        <p:nvSpPr>
          <p:cNvPr id="4" name="Marcador de número de diapositiva 3"/>
          <p:cNvSpPr>
            <a:spLocks noGrp="1"/>
          </p:cNvSpPr>
          <p:nvPr>
            <p:ph type="sldNum" sz="quarter" idx="5"/>
          </p:nvPr>
        </p:nvSpPr>
        <p:spPr/>
        <p:txBody>
          <a:bodyPr/>
          <a:lstStyle/>
          <a:p>
            <a:fld id="{01A37586-C621-4CD7-AE69-9E968D433A90}" type="slidenum">
              <a:t>13</a:t>
            </a:fld>
            <a:endParaRPr lang="es-ES"/>
          </a:p>
        </p:txBody>
      </p:sp>
    </p:spTree>
    <p:extLst>
      <p:ext uri="{BB962C8B-B14F-4D97-AF65-F5344CB8AC3E}">
        <p14:creationId xmlns:p14="http://schemas.microsoft.com/office/powerpoint/2010/main" val="209237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4572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4249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4552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5468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796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6767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3954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766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235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64793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9595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55049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urworldindata.org/grapher/gdp-per-capita-vs-electoral-democrac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965201" y="643467"/>
            <a:ext cx="6255026" cy="5054008"/>
          </a:xfrm>
        </p:spPr>
        <p:txBody>
          <a:bodyPr anchor="ctr">
            <a:normAutofit fontScale="90000"/>
          </a:bodyPr>
          <a:lstStyle/>
          <a:p>
            <a:pPr algn="r"/>
            <a:r>
              <a:rPr lang="es-ES" dirty="0">
                <a:ea typeface="+mj-lt"/>
                <a:cs typeface="+mj-lt"/>
              </a:rPr>
              <a:t>Apoyo del Banco Mundial a países en desarrollo</a:t>
            </a:r>
            <a:endParaRPr lang="es-ES" dirty="0"/>
          </a:p>
        </p:txBody>
      </p:sp>
      <p:sp>
        <p:nvSpPr>
          <p:cNvPr id="3" name="Subtítulo 2"/>
          <p:cNvSpPr>
            <a:spLocks noGrp="1"/>
          </p:cNvSpPr>
          <p:nvPr>
            <p:ph type="subTitle" idx="1"/>
          </p:nvPr>
        </p:nvSpPr>
        <p:spPr>
          <a:xfrm>
            <a:off x="7870995" y="643467"/>
            <a:ext cx="3341488" cy="5054008"/>
          </a:xfrm>
        </p:spPr>
        <p:txBody>
          <a:bodyPr anchor="ctr">
            <a:normAutofit/>
          </a:bodyPr>
          <a:lstStyle/>
          <a:p>
            <a:r>
              <a:rPr lang="es-ES" dirty="0"/>
              <a:t>Johan David </a:t>
            </a:r>
            <a:r>
              <a:rPr lang="es-ES" dirty="0" err="1"/>
              <a:t>Rodriguez</a:t>
            </a:r>
            <a:r>
              <a:rPr lang="es-ES" dirty="0"/>
              <a:t> </a:t>
            </a:r>
            <a:r>
              <a:rPr lang="es-ES" dirty="0" err="1"/>
              <a:t>portela</a:t>
            </a:r>
            <a:r>
              <a:rPr lang="es-ES" dirty="0"/>
              <a:t> – octubre 2023</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CD41E-C461-4172-FC71-DE41DFD58E63}"/>
              </a:ext>
            </a:extLst>
          </p:cNvPr>
          <p:cNvSpPr>
            <a:spLocks noGrp="1"/>
          </p:cNvSpPr>
          <p:nvPr>
            <p:ph type="title"/>
          </p:nvPr>
        </p:nvSpPr>
        <p:spPr/>
        <p:txBody>
          <a:bodyPr/>
          <a:lstStyle/>
          <a:p>
            <a:r>
              <a:rPr lang="es-ES" dirty="0"/>
              <a:t>Colinealidad</a:t>
            </a:r>
          </a:p>
        </p:txBody>
      </p:sp>
      <p:sp>
        <p:nvSpPr>
          <p:cNvPr id="3" name="Marcador de contenido 2">
            <a:extLst>
              <a:ext uri="{FF2B5EF4-FFF2-40B4-BE49-F238E27FC236}">
                <a16:creationId xmlns:a16="http://schemas.microsoft.com/office/drawing/2014/main" id="{3A3A58FC-9109-E74F-2303-791FC7671336}"/>
              </a:ext>
            </a:extLst>
          </p:cNvPr>
          <p:cNvSpPr>
            <a:spLocks noGrp="1"/>
          </p:cNvSpPr>
          <p:nvPr>
            <p:ph idx="1"/>
          </p:nvPr>
        </p:nvSpPr>
        <p:spPr/>
        <p:txBody>
          <a:bodyPr vert="horz" lIns="0" tIns="45720" rIns="0" bIns="45720" rtlCol="0" anchor="t">
            <a:normAutofit/>
          </a:bodyPr>
          <a:lstStyle/>
          <a:p>
            <a:r>
              <a:rPr lang="es-ES" dirty="0"/>
              <a:t>Se elimina </a:t>
            </a:r>
            <a:r>
              <a:rPr lang="es-ES" dirty="0" err="1"/>
              <a:t>employerate</a:t>
            </a:r>
            <a:r>
              <a:rPr lang="es-ES" dirty="0"/>
              <a:t> porque se correlaciona altamente con </a:t>
            </a:r>
            <a:r>
              <a:rPr lang="es-ES" dirty="0" err="1"/>
              <a:t>femaleemployerate</a:t>
            </a:r>
            <a:r>
              <a:rPr lang="es-ES" dirty="0"/>
              <a:t>.</a:t>
            </a:r>
          </a:p>
          <a:p>
            <a:endParaRPr lang="es-ES" dirty="0"/>
          </a:p>
        </p:txBody>
      </p:sp>
      <p:graphicFrame>
        <p:nvGraphicFramePr>
          <p:cNvPr id="5" name="Tabla 4">
            <a:extLst>
              <a:ext uri="{FF2B5EF4-FFF2-40B4-BE49-F238E27FC236}">
                <a16:creationId xmlns:a16="http://schemas.microsoft.com/office/drawing/2014/main" id="{8D701D97-7756-FD5B-CEF9-FEE68D9E45F5}"/>
              </a:ext>
            </a:extLst>
          </p:cNvPr>
          <p:cNvGraphicFramePr>
            <a:graphicFrameLocks noGrp="1"/>
          </p:cNvGraphicFramePr>
          <p:nvPr>
            <p:extLst>
              <p:ext uri="{D42A27DB-BD31-4B8C-83A1-F6EECF244321}">
                <p14:modId xmlns:p14="http://schemas.microsoft.com/office/powerpoint/2010/main" val="2605270444"/>
              </p:ext>
            </p:extLst>
          </p:nvPr>
        </p:nvGraphicFramePr>
        <p:xfrm>
          <a:off x="895049" y="2979541"/>
          <a:ext cx="10450284" cy="201168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5450154"/>
                    </a:ext>
                  </a:extLst>
                </a:gridCol>
                <a:gridCol w="1741714">
                  <a:extLst>
                    <a:ext uri="{9D8B030D-6E8A-4147-A177-3AD203B41FA5}">
                      <a16:colId xmlns:a16="http://schemas.microsoft.com/office/drawing/2014/main" val="246777527"/>
                    </a:ext>
                  </a:extLst>
                </a:gridCol>
                <a:gridCol w="1741714">
                  <a:extLst>
                    <a:ext uri="{9D8B030D-6E8A-4147-A177-3AD203B41FA5}">
                      <a16:colId xmlns:a16="http://schemas.microsoft.com/office/drawing/2014/main" val="4274468191"/>
                    </a:ext>
                  </a:extLst>
                </a:gridCol>
                <a:gridCol w="1741714">
                  <a:extLst>
                    <a:ext uri="{9D8B030D-6E8A-4147-A177-3AD203B41FA5}">
                      <a16:colId xmlns:a16="http://schemas.microsoft.com/office/drawing/2014/main" val="3442963067"/>
                    </a:ext>
                  </a:extLst>
                </a:gridCol>
                <a:gridCol w="1741714">
                  <a:extLst>
                    <a:ext uri="{9D8B030D-6E8A-4147-A177-3AD203B41FA5}">
                      <a16:colId xmlns:a16="http://schemas.microsoft.com/office/drawing/2014/main" val="3789975112"/>
                    </a:ext>
                  </a:extLst>
                </a:gridCol>
                <a:gridCol w="1741714">
                  <a:extLst>
                    <a:ext uri="{9D8B030D-6E8A-4147-A177-3AD203B41FA5}">
                      <a16:colId xmlns:a16="http://schemas.microsoft.com/office/drawing/2014/main" val="2034733759"/>
                    </a:ext>
                  </a:extLst>
                </a:gridCol>
              </a:tblGrid>
              <a:tr h="0">
                <a:tc>
                  <a:txBody>
                    <a:bodyPr/>
                    <a:lstStyle/>
                    <a:p>
                      <a:pPr lvl="0">
                        <a:buNone/>
                      </a:pPr>
                      <a:r>
                        <a:rPr lang="es-ES" dirty="0" err="1"/>
                        <a:t>Column</a:t>
                      </a:r>
                      <a:r>
                        <a:rPr lang="es-ES" dirty="0"/>
                        <a:t> 1</a:t>
                      </a:r>
                    </a:p>
                  </a:txBody>
                  <a:tcPr anchor="ctr">
                    <a:lnL>
                      <a:noFill/>
                    </a:lnL>
                    <a:lnR>
                      <a:noFill/>
                    </a:lnR>
                    <a:lnT>
                      <a:noFill/>
                    </a:lnT>
                    <a:lnB>
                      <a:noFill/>
                    </a:lnB>
                  </a:tcPr>
                </a:tc>
                <a:tc>
                  <a:txBody>
                    <a:bodyPr/>
                    <a:lstStyle/>
                    <a:p>
                      <a:r>
                        <a:rPr lang="es-ES" dirty="0" err="1"/>
                        <a:t>Column</a:t>
                      </a:r>
                      <a:r>
                        <a:rPr lang="es-ES" dirty="0"/>
                        <a:t> 2</a:t>
                      </a:r>
                    </a:p>
                  </a:txBody>
                  <a:tcPr anchor="ctr">
                    <a:lnL>
                      <a:noFill/>
                    </a:lnL>
                    <a:lnR>
                      <a:noFill/>
                    </a:lnR>
                    <a:lnT>
                      <a:noFill/>
                    </a:lnT>
                    <a:lnB>
                      <a:noFill/>
                    </a:lnB>
                  </a:tcPr>
                </a:tc>
                <a:tc>
                  <a:txBody>
                    <a:bodyPr/>
                    <a:lstStyle/>
                    <a:p>
                      <a:pPr lvl="0">
                        <a:buNone/>
                      </a:pPr>
                      <a:r>
                        <a:rPr lang="es-ES" dirty="0"/>
                        <a:t>test</a:t>
                      </a:r>
                    </a:p>
                  </a:txBody>
                  <a:tcPr anchor="ctr">
                    <a:lnL>
                      <a:noFill/>
                    </a:lnL>
                    <a:lnR>
                      <a:noFill/>
                    </a:lnR>
                    <a:lnT>
                      <a:noFill/>
                    </a:lnT>
                    <a:lnB>
                      <a:noFill/>
                    </a:lnB>
                  </a:tcPr>
                </a:tc>
                <a:tc>
                  <a:txBody>
                    <a:bodyPr/>
                    <a:lstStyle/>
                    <a:p>
                      <a:pPr lvl="0">
                        <a:buNone/>
                      </a:pPr>
                      <a:r>
                        <a:rPr lang="es-ES" dirty="0" err="1"/>
                        <a:t>statistic</a:t>
                      </a:r>
                    </a:p>
                  </a:txBody>
                  <a:tcPr anchor="ctr">
                    <a:lnL>
                      <a:noFill/>
                    </a:lnL>
                    <a:lnR>
                      <a:noFill/>
                    </a:lnR>
                    <a:lnT>
                      <a:noFill/>
                    </a:lnT>
                    <a:lnB>
                      <a:noFill/>
                    </a:lnB>
                  </a:tcPr>
                </a:tc>
                <a:tc>
                  <a:txBody>
                    <a:bodyPr/>
                    <a:lstStyle/>
                    <a:p>
                      <a:pPr lvl="0">
                        <a:buNone/>
                      </a:pPr>
                      <a:r>
                        <a:rPr lang="es-ES" dirty="0" err="1"/>
                        <a:t>pvalue</a:t>
                      </a:r>
                    </a:p>
                  </a:txBody>
                  <a:tcPr anchor="ctr">
                    <a:lnL>
                      <a:noFill/>
                    </a:lnL>
                    <a:lnR>
                      <a:noFill/>
                    </a:lnR>
                    <a:lnT>
                      <a:noFill/>
                    </a:lnT>
                    <a:lnB>
                      <a:noFill/>
                    </a:lnB>
                  </a:tcPr>
                </a:tc>
                <a:tc>
                  <a:txBody>
                    <a:bodyPr/>
                    <a:lstStyle/>
                    <a:p>
                      <a:pPr lvl="0">
                        <a:buNone/>
                      </a:pPr>
                      <a:r>
                        <a:rPr lang="es-ES" dirty="0" err="1"/>
                        <a:t>dependent</a:t>
                      </a:r>
                    </a:p>
                  </a:txBody>
                  <a:tcPr>
                    <a:lnL>
                      <a:noFill/>
                    </a:lnL>
                  </a:tcPr>
                </a:tc>
                <a:extLst>
                  <a:ext uri="{0D108BD9-81ED-4DB2-BD59-A6C34878D82A}">
                    <a16:rowId xmlns:a16="http://schemas.microsoft.com/office/drawing/2014/main" val="2329341790"/>
                  </a:ext>
                </a:extLst>
              </a:tr>
              <a:tr h="0">
                <a:tc>
                  <a:txBody>
                    <a:bodyPr/>
                    <a:lstStyle/>
                    <a:p>
                      <a:r>
                        <a:rPr lang="es-ES" dirty="0" err="1"/>
                        <a:t>internetuserate</a:t>
                      </a:r>
                    </a:p>
                  </a:txBody>
                  <a:tcPr anchor="ctr">
                    <a:lnL>
                      <a:noFill/>
                    </a:lnL>
                    <a:lnR>
                      <a:noFill/>
                    </a:lnR>
                    <a:lnT>
                      <a:noFill/>
                    </a:lnT>
                    <a:lnB>
                      <a:noFill/>
                    </a:lnB>
                  </a:tcPr>
                </a:tc>
                <a:tc>
                  <a:txBody>
                    <a:bodyPr/>
                    <a:lstStyle/>
                    <a:p>
                      <a:r>
                        <a:rPr lang="es-ES" dirty="0" err="1"/>
                        <a:t>lifeexpectancy</a:t>
                      </a:r>
                    </a:p>
                  </a:txBody>
                  <a:tcPr anchor="ctr">
                    <a:lnL>
                      <a:noFill/>
                    </a:lnL>
                    <a:lnR>
                      <a:noFill/>
                    </a:lnR>
                    <a:lnT>
                      <a:noFill/>
                    </a:lnT>
                    <a:lnB>
                      <a:noFill/>
                    </a:lnB>
                  </a:tcPr>
                </a:tc>
                <a:tc>
                  <a:txBody>
                    <a:bodyPr/>
                    <a:lstStyle/>
                    <a:p>
                      <a:r>
                        <a:rPr lang="es-ES" dirty="0" err="1"/>
                        <a:t>pearson</a:t>
                      </a:r>
                    </a:p>
                  </a:txBody>
                  <a:tcPr anchor="ctr">
                    <a:lnL>
                      <a:noFill/>
                    </a:lnL>
                    <a:lnR>
                      <a:noFill/>
                    </a:lnR>
                    <a:lnT>
                      <a:noFill/>
                    </a:lnT>
                    <a:lnB>
                      <a:noFill/>
                    </a:lnB>
                  </a:tcPr>
                </a:tc>
                <a:tc>
                  <a:txBody>
                    <a:bodyPr/>
                    <a:lstStyle/>
                    <a:p>
                      <a:r>
                        <a:rPr lang="es-ES" dirty="0"/>
                        <a:t>0.772094</a:t>
                      </a:r>
                    </a:p>
                  </a:txBody>
                  <a:tcPr anchor="ctr">
                    <a:lnL>
                      <a:noFill/>
                    </a:lnL>
                    <a:lnR>
                      <a:noFill/>
                    </a:lnR>
                    <a:lnT>
                      <a:noFill/>
                    </a:lnT>
                    <a:lnB>
                      <a:noFill/>
                    </a:lnB>
                  </a:tcPr>
                </a:tc>
                <a:tc>
                  <a:txBody>
                    <a:bodyPr/>
                    <a:lstStyle/>
                    <a:p>
                      <a:r>
                        <a:rPr lang="es-ES" dirty="0"/>
                        <a:t>4.133157e-34</a:t>
                      </a:r>
                    </a:p>
                  </a:txBody>
                  <a:tcPr anchor="ctr">
                    <a:lnL>
                      <a:noFill/>
                    </a:lnL>
                    <a:lnR>
                      <a:noFill/>
                    </a:lnR>
                    <a:lnT>
                      <a:noFill/>
                    </a:lnT>
                    <a:lnB>
                      <a:noFill/>
                    </a:lnB>
                  </a:tcPr>
                </a:tc>
                <a:tc>
                  <a:txBody>
                    <a:bodyPr/>
                    <a:lstStyle/>
                    <a:p>
                      <a:r>
                        <a:rPr lang="es-ES" dirty="0"/>
                        <a:t>True</a:t>
                      </a:r>
                    </a:p>
                  </a:txBody>
                  <a:tcPr anchor="ctr">
                    <a:lnL>
                      <a:noFill/>
                    </a:lnL>
                    <a:lnR>
                      <a:noFill/>
                    </a:lnR>
                    <a:lnB>
                      <a:noFill/>
                    </a:lnB>
                  </a:tcPr>
                </a:tc>
                <a:extLst>
                  <a:ext uri="{0D108BD9-81ED-4DB2-BD59-A6C34878D82A}">
                    <a16:rowId xmlns:a16="http://schemas.microsoft.com/office/drawing/2014/main" val="2642763913"/>
                  </a:ext>
                </a:extLst>
              </a:tr>
              <a:tr h="0">
                <a:tc>
                  <a:txBody>
                    <a:bodyPr/>
                    <a:lstStyle/>
                    <a:p>
                      <a:r>
                        <a:rPr lang="es-ES" dirty="0"/>
                        <a:t>breastcancerper100th</a:t>
                      </a:r>
                    </a:p>
                  </a:txBody>
                  <a:tcPr anchor="ctr">
                    <a:lnL>
                      <a:noFill/>
                    </a:lnL>
                    <a:lnR>
                      <a:noFill/>
                    </a:lnR>
                    <a:lnT>
                      <a:noFill/>
                    </a:lnT>
                    <a:lnB>
                      <a:noFill/>
                    </a:lnB>
                  </a:tcPr>
                </a:tc>
                <a:tc>
                  <a:txBody>
                    <a:bodyPr/>
                    <a:lstStyle/>
                    <a:p>
                      <a:r>
                        <a:rPr lang="es-ES" dirty="0" err="1"/>
                        <a:t>internetuserate</a:t>
                      </a:r>
                    </a:p>
                  </a:txBody>
                  <a:tcPr anchor="ctr">
                    <a:lnL>
                      <a:noFill/>
                    </a:lnL>
                    <a:lnR>
                      <a:noFill/>
                    </a:lnR>
                    <a:lnT>
                      <a:noFill/>
                    </a:lnT>
                    <a:lnB>
                      <a:noFill/>
                    </a:lnB>
                  </a:tcPr>
                </a:tc>
                <a:tc>
                  <a:txBody>
                    <a:bodyPr/>
                    <a:lstStyle/>
                    <a:p>
                      <a:r>
                        <a:rPr lang="es-ES" dirty="0" err="1"/>
                        <a:t>pearson</a:t>
                      </a:r>
                    </a:p>
                  </a:txBody>
                  <a:tcPr anchor="ctr">
                    <a:lnL>
                      <a:noFill/>
                    </a:lnL>
                    <a:lnR>
                      <a:noFill/>
                    </a:lnR>
                    <a:lnT>
                      <a:noFill/>
                    </a:lnT>
                    <a:lnB>
                      <a:noFill/>
                    </a:lnB>
                  </a:tcPr>
                </a:tc>
                <a:tc>
                  <a:txBody>
                    <a:bodyPr/>
                    <a:lstStyle/>
                    <a:p>
                      <a:r>
                        <a:rPr lang="es-ES" dirty="0"/>
                        <a:t>0.789209</a:t>
                      </a:r>
                    </a:p>
                  </a:txBody>
                  <a:tcPr anchor="ctr">
                    <a:lnL>
                      <a:noFill/>
                    </a:lnL>
                    <a:lnR>
                      <a:noFill/>
                    </a:lnR>
                    <a:lnT>
                      <a:noFill/>
                    </a:lnT>
                    <a:lnB>
                      <a:noFill/>
                    </a:lnB>
                  </a:tcPr>
                </a:tc>
                <a:tc>
                  <a:txBody>
                    <a:bodyPr/>
                    <a:lstStyle/>
                    <a:p>
                      <a:r>
                        <a:rPr lang="es-ES" dirty="0"/>
                        <a:t>1.476061e-36</a:t>
                      </a:r>
                    </a:p>
                  </a:txBody>
                  <a:tcPr anchor="ctr">
                    <a:lnL>
                      <a:noFill/>
                    </a:lnL>
                    <a:lnR>
                      <a:noFill/>
                    </a:lnR>
                    <a:lnT>
                      <a:noFill/>
                    </a:lnT>
                    <a:lnB>
                      <a:noFill/>
                    </a:lnB>
                  </a:tcPr>
                </a:tc>
                <a:tc>
                  <a:txBody>
                    <a:bodyPr/>
                    <a:lstStyle/>
                    <a:p>
                      <a:r>
                        <a:rPr lang="es-ES" dirty="0"/>
                        <a:t>True</a:t>
                      </a:r>
                    </a:p>
                  </a:txBody>
                  <a:tcPr anchor="ctr">
                    <a:lnL>
                      <a:noFill/>
                    </a:lnL>
                    <a:lnR>
                      <a:noFill/>
                    </a:lnR>
                    <a:lnT>
                      <a:noFill/>
                    </a:lnT>
                    <a:lnB>
                      <a:noFill/>
                    </a:lnB>
                  </a:tcPr>
                </a:tc>
                <a:extLst>
                  <a:ext uri="{0D108BD9-81ED-4DB2-BD59-A6C34878D82A}">
                    <a16:rowId xmlns:a16="http://schemas.microsoft.com/office/drawing/2014/main" val="2276797504"/>
                  </a:ext>
                </a:extLst>
              </a:tr>
              <a:tr h="0">
                <a:tc>
                  <a:txBody>
                    <a:bodyPr/>
                    <a:lstStyle/>
                    <a:p>
                      <a:r>
                        <a:rPr lang="es-ES" dirty="0" err="1"/>
                        <a:t>femaleemployrate</a:t>
                      </a:r>
                    </a:p>
                  </a:txBody>
                  <a:tcPr anchor="ctr">
                    <a:lnL>
                      <a:noFill/>
                    </a:lnL>
                    <a:lnR>
                      <a:noFill/>
                    </a:lnR>
                    <a:lnT>
                      <a:noFill/>
                    </a:lnT>
                    <a:lnB>
                      <a:noFill/>
                    </a:lnB>
                  </a:tcPr>
                </a:tc>
                <a:tc>
                  <a:txBody>
                    <a:bodyPr/>
                    <a:lstStyle/>
                    <a:p>
                      <a:r>
                        <a:rPr lang="es-ES" dirty="0" err="1"/>
                        <a:t>employrate</a:t>
                      </a:r>
                    </a:p>
                  </a:txBody>
                  <a:tcPr anchor="ctr">
                    <a:lnL>
                      <a:noFill/>
                    </a:lnL>
                    <a:lnR>
                      <a:noFill/>
                    </a:lnR>
                    <a:lnT>
                      <a:noFill/>
                    </a:lnT>
                    <a:lnB>
                      <a:noFill/>
                    </a:lnB>
                  </a:tcPr>
                </a:tc>
                <a:tc>
                  <a:txBody>
                    <a:bodyPr/>
                    <a:lstStyle/>
                    <a:p>
                      <a:r>
                        <a:rPr lang="es-ES" dirty="0" err="1"/>
                        <a:t>pearson</a:t>
                      </a:r>
                    </a:p>
                  </a:txBody>
                  <a:tcPr anchor="ctr">
                    <a:lnL>
                      <a:noFill/>
                    </a:lnL>
                    <a:lnR>
                      <a:noFill/>
                    </a:lnR>
                    <a:lnT>
                      <a:noFill/>
                    </a:lnT>
                    <a:lnB>
                      <a:noFill/>
                    </a:lnB>
                  </a:tcPr>
                </a:tc>
                <a:tc>
                  <a:txBody>
                    <a:bodyPr/>
                    <a:lstStyle/>
                    <a:p>
                      <a:r>
                        <a:rPr lang="es-ES" dirty="0"/>
                        <a:t>0.856718</a:t>
                      </a:r>
                    </a:p>
                  </a:txBody>
                  <a:tcPr anchor="ctr">
                    <a:lnL>
                      <a:noFill/>
                    </a:lnL>
                    <a:lnR>
                      <a:noFill/>
                    </a:lnR>
                    <a:lnT>
                      <a:noFill/>
                    </a:lnT>
                    <a:lnB>
                      <a:noFill/>
                    </a:lnB>
                  </a:tcPr>
                </a:tc>
                <a:tc>
                  <a:txBody>
                    <a:bodyPr/>
                    <a:lstStyle/>
                    <a:p>
                      <a:r>
                        <a:rPr lang="es-ES" dirty="0"/>
                        <a:t>5.069087e-49</a:t>
                      </a:r>
                    </a:p>
                  </a:txBody>
                  <a:tcPr anchor="ctr">
                    <a:lnL>
                      <a:noFill/>
                    </a:lnL>
                    <a:lnR>
                      <a:noFill/>
                    </a:lnR>
                    <a:lnT>
                      <a:noFill/>
                    </a:lnT>
                    <a:lnB>
                      <a:noFill/>
                    </a:lnB>
                  </a:tcPr>
                </a:tc>
                <a:tc>
                  <a:txBody>
                    <a:bodyPr/>
                    <a:lstStyle/>
                    <a:p>
                      <a:r>
                        <a:rPr lang="es-ES" dirty="0"/>
                        <a:t>True</a:t>
                      </a:r>
                    </a:p>
                  </a:txBody>
                  <a:tcPr anchor="ctr">
                    <a:lnL>
                      <a:noFill/>
                    </a:lnL>
                    <a:lnR>
                      <a:noFill/>
                    </a:lnR>
                    <a:lnT>
                      <a:noFill/>
                    </a:lnT>
                    <a:lnB>
                      <a:noFill/>
                    </a:lnB>
                  </a:tcPr>
                </a:tc>
                <a:extLst>
                  <a:ext uri="{0D108BD9-81ED-4DB2-BD59-A6C34878D82A}">
                    <a16:rowId xmlns:a16="http://schemas.microsoft.com/office/drawing/2014/main" val="4160379940"/>
                  </a:ext>
                </a:extLst>
              </a:tr>
            </a:tbl>
          </a:graphicData>
        </a:graphic>
      </p:graphicFrame>
    </p:spTree>
    <p:extLst>
      <p:ext uri="{BB962C8B-B14F-4D97-AF65-F5344CB8AC3E}">
        <p14:creationId xmlns:p14="http://schemas.microsoft.com/office/powerpoint/2010/main" val="387390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745E6-66A6-C206-285B-BC6478698CDE}"/>
              </a:ext>
            </a:extLst>
          </p:cNvPr>
          <p:cNvSpPr>
            <a:spLocks noGrp="1"/>
          </p:cNvSpPr>
          <p:nvPr>
            <p:ph type="title"/>
          </p:nvPr>
        </p:nvSpPr>
        <p:spPr/>
        <p:txBody>
          <a:bodyPr/>
          <a:lstStyle/>
          <a:p>
            <a:r>
              <a:rPr lang="es-ES" dirty="0"/>
              <a:t>Linealidad</a:t>
            </a:r>
          </a:p>
        </p:txBody>
      </p:sp>
      <p:pic>
        <p:nvPicPr>
          <p:cNvPr id="4" name="Imagen 3" descr="Gráfico, Gráfico de dispersión&#10;&#10;Descripción generada automáticamente">
            <a:extLst>
              <a:ext uri="{FF2B5EF4-FFF2-40B4-BE49-F238E27FC236}">
                <a16:creationId xmlns:a16="http://schemas.microsoft.com/office/drawing/2014/main" id="{58597199-1854-E1F1-FFC8-D88C5D3D3FC0}"/>
              </a:ext>
            </a:extLst>
          </p:cNvPr>
          <p:cNvPicPr>
            <a:picLocks noChangeAspect="1"/>
          </p:cNvPicPr>
          <p:nvPr/>
        </p:nvPicPr>
        <p:blipFill>
          <a:blip r:embed="rId3"/>
          <a:stretch>
            <a:fillRect/>
          </a:stretch>
        </p:blipFill>
        <p:spPr>
          <a:xfrm>
            <a:off x="1095829" y="2109372"/>
            <a:ext cx="4194628" cy="4042304"/>
          </a:xfrm>
          <a:prstGeom prst="rect">
            <a:avLst/>
          </a:prstGeom>
        </p:spPr>
      </p:pic>
      <p:pic>
        <p:nvPicPr>
          <p:cNvPr id="5" name="Imagen 4" descr="Gráfico, Gráfico de dispersión&#10;&#10;Descripción generada automáticamente">
            <a:extLst>
              <a:ext uri="{FF2B5EF4-FFF2-40B4-BE49-F238E27FC236}">
                <a16:creationId xmlns:a16="http://schemas.microsoft.com/office/drawing/2014/main" id="{3B15333F-FB64-B6D1-1AA2-5EB313C28D86}"/>
              </a:ext>
            </a:extLst>
          </p:cNvPr>
          <p:cNvPicPr>
            <a:picLocks noChangeAspect="1"/>
          </p:cNvPicPr>
          <p:nvPr/>
        </p:nvPicPr>
        <p:blipFill>
          <a:blip r:embed="rId4"/>
          <a:stretch>
            <a:fillRect/>
          </a:stretch>
        </p:blipFill>
        <p:spPr>
          <a:xfrm>
            <a:off x="6720115" y="2012610"/>
            <a:ext cx="4194628" cy="4042304"/>
          </a:xfrm>
          <a:prstGeom prst="rect">
            <a:avLst/>
          </a:prstGeom>
        </p:spPr>
      </p:pic>
    </p:spTree>
    <p:extLst>
      <p:ext uri="{BB962C8B-B14F-4D97-AF65-F5344CB8AC3E}">
        <p14:creationId xmlns:p14="http://schemas.microsoft.com/office/powerpoint/2010/main" val="48819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4641B8-1ECA-33CA-7E3C-8D33D26F0C97}"/>
              </a:ext>
            </a:extLst>
          </p:cNvPr>
          <p:cNvSpPr>
            <a:spLocks noGrp="1"/>
          </p:cNvSpPr>
          <p:nvPr>
            <p:ph type="title"/>
          </p:nvPr>
        </p:nvSpPr>
        <p:spPr/>
        <p:txBody>
          <a:bodyPr/>
          <a:lstStyle/>
          <a:p>
            <a:r>
              <a:rPr lang="es-ES" dirty="0"/>
              <a:t>Columnas numéricas seleccionadas</a:t>
            </a:r>
          </a:p>
        </p:txBody>
      </p:sp>
      <p:graphicFrame>
        <p:nvGraphicFramePr>
          <p:cNvPr id="5" name="Marcador de contenido 4">
            <a:extLst>
              <a:ext uri="{FF2B5EF4-FFF2-40B4-BE49-F238E27FC236}">
                <a16:creationId xmlns:a16="http://schemas.microsoft.com/office/drawing/2014/main" id="{C1E60E09-8440-D54F-6089-D9563D0995DB}"/>
              </a:ext>
            </a:extLst>
          </p:cNvPr>
          <p:cNvGraphicFramePr>
            <a:graphicFrameLocks noGrp="1"/>
          </p:cNvGraphicFramePr>
          <p:nvPr>
            <p:ph idx="1"/>
            <p:extLst>
              <p:ext uri="{D42A27DB-BD31-4B8C-83A1-F6EECF244321}">
                <p14:modId xmlns:p14="http://schemas.microsoft.com/office/powerpoint/2010/main" val="272387779"/>
              </p:ext>
            </p:extLst>
          </p:nvPr>
        </p:nvGraphicFramePr>
        <p:xfrm>
          <a:off x="1096963" y="2108200"/>
          <a:ext cx="10058400" cy="35661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3763051385"/>
                    </a:ext>
                  </a:extLst>
                </a:gridCol>
                <a:gridCol w="3352800">
                  <a:extLst>
                    <a:ext uri="{9D8B030D-6E8A-4147-A177-3AD203B41FA5}">
                      <a16:colId xmlns:a16="http://schemas.microsoft.com/office/drawing/2014/main" val="1926327484"/>
                    </a:ext>
                  </a:extLst>
                </a:gridCol>
                <a:gridCol w="3352800">
                  <a:extLst>
                    <a:ext uri="{9D8B030D-6E8A-4147-A177-3AD203B41FA5}">
                      <a16:colId xmlns:a16="http://schemas.microsoft.com/office/drawing/2014/main" val="3962331002"/>
                    </a:ext>
                  </a:extLst>
                </a:gridCol>
              </a:tblGrid>
              <a:tr h="0">
                <a:tc>
                  <a:txBody>
                    <a:bodyPr/>
                    <a:lstStyle/>
                    <a:p>
                      <a:r>
                        <a:rPr lang="es-ES" dirty="0" err="1"/>
                        <a:t>Column</a:t>
                      </a:r>
                    </a:p>
                  </a:txBody>
                  <a:tcPr anchor="ctr">
                    <a:lnL>
                      <a:noFill/>
                    </a:lnL>
                    <a:lnR>
                      <a:noFill/>
                    </a:lnR>
                    <a:lnT>
                      <a:noFill/>
                    </a:lnT>
                    <a:lnB>
                      <a:noFill/>
                    </a:lnB>
                  </a:tcPr>
                </a:tc>
                <a:tc>
                  <a:txBody>
                    <a:bodyPr/>
                    <a:lstStyle/>
                    <a:p>
                      <a:r>
                        <a:rPr lang="es-ES" dirty="0" err="1"/>
                        <a:t>correlation_with_incomeperperson</a:t>
                      </a:r>
                    </a:p>
                  </a:txBody>
                  <a:tcPr anchor="ctr">
                    <a:lnL>
                      <a:noFill/>
                    </a:lnL>
                    <a:lnR>
                      <a:noFill/>
                    </a:lnR>
                    <a:lnT>
                      <a:noFill/>
                    </a:lnT>
                    <a:lnB>
                      <a:noFill/>
                    </a:lnB>
                  </a:tcPr>
                </a:tc>
                <a:tc>
                  <a:txBody>
                    <a:bodyPr/>
                    <a:lstStyle/>
                    <a:p>
                      <a:r>
                        <a:rPr lang="es-ES" dirty="0" err="1"/>
                        <a:t>correlation_with_incomeperperson_log</a:t>
                      </a:r>
                    </a:p>
                  </a:txBody>
                  <a:tcPr anchor="ctr">
                    <a:lnL>
                      <a:noFill/>
                    </a:lnL>
                    <a:lnR>
                      <a:noFill/>
                    </a:lnR>
                    <a:lnT>
                      <a:noFill/>
                    </a:lnT>
                    <a:lnB>
                      <a:noFill/>
                    </a:lnB>
                  </a:tcPr>
                </a:tc>
                <a:extLst>
                  <a:ext uri="{0D108BD9-81ED-4DB2-BD59-A6C34878D82A}">
                    <a16:rowId xmlns:a16="http://schemas.microsoft.com/office/drawing/2014/main" val="3037870258"/>
                  </a:ext>
                </a:extLst>
              </a:tr>
              <a:tr h="0">
                <a:tc>
                  <a:txBody>
                    <a:bodyPr/>
                    <a:lstStyle/>
                    <a:p>
                      <a:r>
                        <a:rPr lang="es-ES" dirty="0" err="1"/>
                        <a:t>incomeperperson</a:t>
                      </a:r>
                    </a:p>
                  </a:txBody>
                  <a:tcPr anchor="ctr">
                    <a:lnL>
                      <a:noFill/>
                    </a:lnL>
                    <a:lnR>
                      <a:noFill/>
                    </a:lnR>
                    <a:lnT>
                      <a:noFill/>
                    </a:lnT>
                    <a:lnB>
                      <a:noFill/>
                    </a:lnB>
                  </a:tcPr>
                </a:tc>
                <a:tc>
                  <a:txBody>
                    <a:bodyPr/>
                    <a:lstStyle/>
                    <a:p>
                      <a:pPr algn="r"/>
                      <a:r>
                        <a:rPr lang="es-ES" dirty="0"/>
                        <a:t>1.000000</a:t>
                      </a:r>
                    </a:p>
                  </a:txBody>
                  <a:tcPr anchor="ctr">
                    <a:lnL>
                      <a:noFill/>
                    </a:lnL>
                    <a:lnR>
                      <a:noFill/>
                    </a:lnR>
                    <a:lnT>
                      <a:noFill/>
                    </a:lnT>
                    <a:lnB>
                      <a:noFill/>
                    </a:lnB>
                  </a:tcPr>
                </a:tc>
                <a:tc>
                  <a:txBody>
                    <a:bodyPr/>
                    <a:lstStyle/>
                    <a:p>
                      <a:pPr algn="r"/>
                      <a:r>
                        <a:rPr lang="es-ES" dirty="0"/>
                        <a:t>1.000000</a:t>
                      </a:r>
                    </a:p>
                  </a:txBody>
                  <a:tcPr anchor="ctr">
                    <a:lnL>
                      <a:noFill/>
                    </a:lnL>
                    <a:lnR>
                      <a:noFill/>
                    </a:lnR>
                    <a:lnT>
                      <a:noFill/>
                    </a:lnT>
                    <a:lnB>
                      <a:noFill/>
                    </a:lnB>
                  </a:tcPr>
                </a:tc>
                <a:extLst>
                  <a:ext uri="{0D108BD9-81ED-4DB2-BD59-A6C34878D82A}">
                    <a16:rowId xmlns:a16="http://schemas.microsoft.com/office/drawing/2014/main" val="3885476283"/>
                  </a:ext>
                </a:extLst>
              </a:tr>
              <a:tr h="0">
                <a:tc>
                  <a:txBody>
                    <a:bodyPr/>
                    <a:lstStyle/>
                    <a:p>
                      <a:r>
                        <a:rPr lang="es-ES" dirty="0" err="1"/>
                        <a:t>alcconsumption</a:t>
                      </a:r>
                    </a:p>
                  </a:txBody>
                  <a:tcPr anchor="ctr">
                    <a:lnL>
                      <a:noFill/>
                    </a:lnL>
                    <a:lnR>
                      <a:noFill/>
                    </a:lnR>
                    <a:lnT>
                      <a:noFill/>
                    </a:lnT>
                    <a:lnB>
                      <a:noFill/>
                    </a:lnB>
                  </a:tcPr>
                </a:tc>
                <a:tc>
                  <a:txBody>
                    <a:bodyPr/>
                    <a:lstStyle/>
                    <a:p>
                      <a:pPr algn="r"/>
                      <a:r>
                        <a:rPr lang="es-ES" dirty="0"/>
                        <a:t>0.278083</a:t>
                      </a:r>
                    </a:p>
                  </a:txBody>
                  <a:tcPr anchor="ctr">
                    <a:lnL>
                      <a:noFill/>
                    </a:lnL>
                    <a:lnR>
                      <a:noFill/>
                    </a:lnR>
                    <a:lnT>
                      <a:noFill/>
                    </a:lnT>
                    <a:lnB>
                      <a:noFill/>
                    </a:lnB>
                  </a:tcPr>
                </a:tc>
                <a:tc>
                  <a:txBody>
                    <a:bodyPr/>
                    <a:lstStyle/>
                    <a:p>
                      <a:pPr algn="r"/>
                      <a:r>
                        <a:rPr lang="es-ES" dirty="0"/>
                        <a:t>0.222649</a:t>
                      </a:r>
                    </a:p>
                  </a:txBody>
                  <a:tcPr anchor="ctr">
                    <a:lnL>
                      <a:noFill/>
                    </a:lnL>
                    <a:lnR>
                      <a:noFill/>
                    </a:lnR>
                    <a:lnT>
                      <a:noFill/>
                    </a:lnT>
                    <a:lnB>
                      <a:noFill/>
                    </a:lnB>
                  </a:tcPr>
                </a:tc>
                <a:extLst>
                  <a:ext uri="{0D108BD9-81ED-4DB2-BD59-A6C34878D82A}">
                    <a16:rowId xmlns:a16="http://schemas.microsoft.com/office/drawing/2014/main" val="3425174083"/>
                  </a:ext>
                </a:extLst>
              </a:tr>
              <a:tr h="0">
                <a:tc>
                  <a:txBody>
                    <a:bodyPr/>
                    <a:lstStyle/>
                    <a:p>
                      <a:r>
                        <a:rPr lang="es-ES" dirty="0"/>
                        <a:t>breastcancerper100th</a:t>
                      </a:r>
                    </a:p>
                  </a:txBody>
                  <a:tcPr anchor="ctr">
                    <a:lnL>
                      <a:noFill/>
                    </a:lnL>
                    <a:lnR>
                      <a:noFill/>
                    </a:lnR>
                    <a:lnT>
                      <a:noFill/>
                    </a:lnT>
                    <a:lnB>
                      <a:noFill/>
                    </a:lnB>
                  </a:tcPr>
                </a:tc>
                <a:tc>
                  <a:txBody>
                    <a:bodyPr/>
                    <a:lstStyle/>
                    <a:p>
                      <a:pPr algn="r"/>
                      <a:r>
                        <a:rPr lang="es-ES" dirty="0"/>
                        <a:t>0.729911</a:t>
                      </a:r>
                    </a:p>
                  </a:txBody>
                  <a:tcPr anchor="ctr">
                    <a:lnL>
                      <a:noFill/>
                    </a:lnL>
                    <a:lnR>
                      <a:noFill/>
                    </a:lnR>
                    <a:lnT>
                      <a:noFill/>
                    </a:lnT>
                    <a:lnB>
                      <a:noFill/>
                    </a:lnB>
                  </a:tcPr>
                </a:tc>
                <a:tc>
                  <a:txBody>
                    <a:bodyPr/>
                    <a:lstStyle/>
                    <a:p>
                      <a:pPr algn="r"/>
                      <a:r>
                        <a:rPr lang="es-ES" dirty="0"/>
                        <a:t>0.625371</a:t>
                      </a:r>
                    </a:p>
                  </a:txBody>
                  <a:tcPr anchor="ctr">
                    <a:lnL>
                      <a:noFill/>
                    </a:lnL>
                    <a:lnR>
                      <a:noFill/>
                    </a:lnR>
                    <a:lnT>
                      <a:noFill/>
                    </a:lnT>
                    <a:lnB>
                      <a:noFill/>
                    </a:lnB>
                  </a:tcPr>
                </a:tc>
                <a:extLst>
                  <a:ext uri="{0D108BD9-81ED-4DB2-BD59-A6C34878D82A}">
                    <a16:rowId xmlns:a16="http://schemas.microsoft.com/office/drawing/2014/main" val="1817884431"/>
                  </a:ext>
                </a:extLst>
              </a:tr>
              <a:tr h="0">
                <a:tc>
                  <a:txBody>
                    <a:bodyPr/>
                    <a:lstStyle/>
                    <a:p>
                      <a:r>
                        <a:rPr lang="es-ES" dirty="0"/>
                        <a:t>co2emissions</a:t>
                      </a:r>
                    </a:p>
                  </a:txBody>
                  <a:tcPr anchor="ctr">
                    <a:lnL>
                      <a:noFill/>
                    </a:lnL>
                    <a:lnR>
                      <a:noFill/>
                    </a:lnR>
                    <a:lnT>
                      <a:noFill/>
                    </a:lnT>
                    <a:lnB>
                      <a:noFill/>
                    </a:lnB>
                  </a:tcPr>
                </a:tc>
                <a:tc>
                  <a:txBody>
                    <a:bodyPr/>
                    <a:lstStyle/>
                    <a:p>
                      <a:pPr algn="r"/>
                      <a:r>
                        <a:rPr lang="es-ES" dirty="0"/>
                        <a:t>0.481693</a:t>
                      </a:r>
                    </a:p>
                  </a:txBody>
                  <a:tcPr anchor="ctr">
                    <a:lnL>
                      <a:noFill/>
                    </a:lnL>
                    <a:lnR>
                      <a:noFill/>
                    </a:lnR>
                    <a:lnT>
                      <a:noFill/>
                    </a:lnT>
                    <a:lnB>
                      <a:noFill/>
                    </a:lnB>
                  </a:tcPr>
                </a:tc>
                <a:tc>
                  <a:txBody>
                    <a:bodyPr/>
                    <a:lstStyle/>
                    <a:p>
                      <a:pPr algn="r"/>
                      <a:r>
                        <a:rPr lang="es-ES" dirty="0"/>
                        <a:t>0.517540</a:t>
                      </a:r>
                    </a:p>
                  </a:txBody>
                  <a:tcPr anchor="ctr">
                    <a:lnL>
                      <a:noFill/>
                    </a:lnL>
                    <a:lnR>
                      <a:noFill/>
                    </a:lnR>
                    <a:lnT>
                      <a:noFill/>
                    </a:lnT>
                    <a:lnB>
                      <a:noFill/>
                    </a:lnB>
                  </a:tcPr>
                </a:tc>
                <a:extLst>
                  <a:ext uri="{0D108BD9-81ED-4DB2-BD59-A6C34878D82A}">
                    <a16:rowId xmlns:a16="http://schemas.microsoft.com/office/drawing/2014/main" val="2028866801"/>
                  </a:ext>
                </a:extLst>
              </a:tr>
              <a:tr h="0">
                <a:tc>
                  <a:txBody>
                    <a:bodyPr/>
                    <a:lstStyle/>
                    <a:p>
                      <a:r>
                        <a:rPr lang="es-ES" dirty="0" err="1"/>
                        <a:t>internetuserate</a:t>
                      </a:r>
                    </a:p>
                  </a:txBody>
                  <a:tcPr anchor="ctr">
                    <a:lnL>
                      <a:noFill/>
                    </a:lnL>
                    <a:lnR>
                      <a:noFill/>
                    </a:lnR>
                    <a:lnT>
                      <a:noFill/>
                    </a:lnT>
                    <a:lnB>
                      <a:noFill/>
                    </a:lnB>
                  </a:tcPr>
                </a:tc>
                <a:tc>
                  <a:txBody>
                    <a:bodyPr/>
                    <a:lstStyle/>
                    <a:p>
                      <a:pPr algn="r"/>
                      <a:r>
                        <a:rPr lang="es-ES" dirty="0"/>
                        <a:t>0.842246</a:t>
                      </a:r>
                    </a:p>
                  </a:txBody>
                  <a:tcPr anchor="ctr">
                    <a:lnL>
                      <a:noFill/>
                    </a:lnL>
                    <a:lnR>
                      <a:noFill/>
                    </a:lnR>
                    <a:lnT>
                      <a:noFill/>
                    </a:lnT>
                    <a:lnB>
                      <a:noFill/>
                    </a:lnB>
                  </a:tcPr>
                </a:tc>
                <a:tc>
                  <a:txBody>
                    <a:bodyPr/>
                    <a:lstStyle/>
                    <a:p>
                      <a:pPr algn="r"/>
                      <a:r>
                        <a:rPr lang="es-ES" dirty="0"/>
                        <a:t>0.660052</a:t>
                      </a:r>
                    </a:p>
                  </a:txBody>
                  <a:tcPr anchor="ctr">
                    <a:lnL>
                      <a:noFill/>
                    </a:lnL>
                    <a:lnR>
                      <a:noFill/>
                    </a:lnR>
                    <a:lnT>
                      <a:noFill/>
                    </a:lnT>
                    <a:lnB>
                      <a:noFill/>
                    </a:lnB>
                  </a:tcPr>
                </a:tc>
                <a:extLst>
                  <a:ext uri="{0D108BD9-81ED-4DB2-BD59-A6C34878D82A}">
                    <a16:rowId xmlns:a16="http://schemas.microsoft.com/office/drawing/2014/main" val="2550757034"/>
                  </a:ext>
                </a:extLst>
              </a:tr>
              <a:tr h="0">
                <a:tc>
                  <a:txBody>
                    <a:bodyPr/>
                    <a:lstStyle/>
                    <a:p>
                      <a:r>
                        <a:rPr lang="es-ES" dirty="0" err="1"/>
                        <a:t>lifeexpectancy</a:t>
                      </a:r>
                    </a:p>
                  </a:txBody>
                  <a:tcPr anchor="ctr">
                    <a:lnL>
                      <a:noFill/>
                    </a:lnL>
                    <a:lnR>
                      <a:noFill/>
                    </a:lnR>
                    <a:lnT>
                      <a:noFill/>
                    </a:lnT>
                    <a:lnB>
                      <a:noFill/>
                    </a:lnB>
                  </a:tcPr>
                </a:tc>
                <a:tc>
                  <a:txBody>
                    <a:bodyPr/>
                    <a:lstStyle/>
                    <a:p>
                      <a:pPr algn="r"/>
                      <a:r>
                        <a:rPr lang="es-ES" dirty="0"/>
                        <a:t>0.652321</a:t>
                      </a:r>
                    </a:p>
                  </a:txBody>
                  <a:tcPr anchor="ctr">
                    <a:lnL>
                      <a:noFill/>
                    </a:lnL>
                    <a:lnR>
                      <a:noFill/>
                    </a:lnR>
                    <a:lnT>
                      <a:noFill/>
                    </a:lnT>
                    <a:lnB>
                      <a:noFill/>
                    </a:lnB>
                  </a:tcPr>
                </a:tc>
                <a:tc>
                  <a:txBody>
                    <a:bodyPr/>
                    <a:lstStyle/>
                    <a:p>
                      <a:pPr algn="r"/>
                      <a:r>
                        <a:rPr lang="es-ES" dirty="0"/>
                        <a:t>0.614271</a:t>
                      </a:r>
                    </a:p>
                  </a:txBody>
                  <a:tcPr anchor="ctr">
                    <a:lnL>
                      <a:noFill/>
                    </a:lnL>
                    <a:lnR>
                      <a:noFill/>
                    </a:lnR>
                    <a:lnT>
                      <a:noFill/>
                    </a:lnT>
                    <a:lnB>
                      <a:noFill/>
                    </a:lnB>
                  </a:tcPr>
                </a:tc>
                <a:extLst>
                  <a:ext uri="{0D108BD9-81ED-4DB2-BD59-A6C34878D82A}">
                    <a16:rowId xmlns:a16="http://schemas.microsoft.com/office/drawing/2014/main" val="2805068498"/>
                  </a:ext>
                </a:extLst>
              </a:tr>
              <a:tr h="0">
                <a:tc>
                  <a:txBody>
                    <a:bodyPr/>
                    <a:lstStyle/>
                    <a:p>
                      <a:r>
                        <a:rPr lang="es-ES" dirty="0" err="1"/>
                        <a:t>polityscore</a:t>
                      </a:r>
                    </a:p>
                  </a:txBody>
                  <a:tcPr anchor="ctr">
                    <a:lnL>
                      <a:noFill/>
                    </a:lnL>
                    <a:lnR>
                      <a:noFill/>
                    </a:lnR>
                    <a:lnT>
                      <a:noFill/>
                    </a:lnT>
                    <a:lnB>
                      <a:noFill/>
                    </a:lnB>
                  </a:tcPr>
                </a:tc>
                <a:tc>
                  <a:txBody>
                    <a:bodyPr/>
                    <a:lstStyle/>
                    <a:p>
                      <a:pPr algn="r"/>
                      <a:r>
                        <a:rPr lang="es-ES" dirty="0"/>
                        <a:t>0.270522</a:t>
                      </a:r>
                    </a:p>
                  </a:txBody>
                  <a:tcPr anchor="ctr">
                    <a:lnL>
                      <a:noFill/>
                    </a:lnL>
                    <a:lnR>
                      <a:noFill/>
                    </a:lnR>
                    <a:lnT>
                      <a:noFill/>
                    </a:lnT>
                    <a:lnB>
                      <a:noFill/>
                    </a:lnB>
                  </a:tcPr>
                </a:tc>
                <a:tc>
                  <a:txBody>
                    <a:bodyPr/>
                    <a:lstStyle/>
                    <a:p>
                      <a:pPr algn="r"/>
                      <a:r>
                        <a:rPr lang="es-ES" dirty="0"/>
                        <a:t>0.161690</a:t>
                      </a:r>
                    </a:p>
                  </a:txBody>
                  <a:tcPr anchor="ctr">
                    <a:lnL>
                      <a:noFill/>
                    </a:lnL>
                    <a:lnR>
                      <a:noFill/>
                    </a:lnR>
                    <a:lnT>
                      <a:noFill/>
                    </a:lnT>
                    <a:lnB>
                      <a:noFill/>
                    </a:lnB>
                  </a:tcPr>
                </a:tc>
                <a:extLst>
                  <a:ext uri="{0D108BD9-81ED-4DB2-BD59-A6C34878D82A}">
                    <a16:rowId xmlns:a16="http://schemas.microsoft.com/office/drawing/2014/main" val="728700714"/>
                  </a:ext>
                </a:extLst>
              </a:tr>
              <a:tr h="0">
                <a:tc>
                  <a:txBody>
                    <a:bodyPr/>
                    <a:lstStyle/>
                    <a:p>
                      <a:r>
                        <a:rPr lang="es-ES" dirty="0" err="1"/>
                        <a:t>urbanrate</a:t>
                      </a:r>
                    </a:p>
                  </a:txBody>
                  <a:tcPr anchor="ctr">
                    <a:lnL>
                      <a:noFill/>
                    </a:lnL>
                    <a:lnR>
                      <a:noFill/>
                    </a:lnR>
                    <a:lnT>
                      <a:noFill/>
                    </a:lnT>
                    <a:lnB>
                      <a:noFill/>
                    </a:lnB>
                  </a:tcPr>
                </a:tc>
                <a:tc>
                  <a:txBody>
                    <a:bodyPr/>
                    <a:lstStyle/>
                    <a:p>
                      <a:pPr algn="r"/>
                      <a:r>
                        <a:rPr lang="es-ES" dirty="0"/>
                        <a:t>0.614262</a:t>
                      </a:r>
                    </a:p>
                  </a:txBody>
                  <a:tcPr anchor="ctr">
                    <a:lnL>
                      <a:noFill/>
                    </a:lnL>
                    <a:lnR>
                      <a:noFill/>
                    </a:lnR>
                    <a:lnT>
                      <a:noFill/>
                    </a:lnT>
                    <a:lnB>
                      <a:noFill/>
                    </a:lnB>
                  </a:tcPr>
                </a:tc>
                <a:tc>
                  <a:txBody>
                    <a:bodyPr/>
                    <a:lstStyle/>
                    <a:p>
                      <a:pPr algn="r"/>
                      <a:r>
                        <a:rPr lang="es-ES" dirty="0"/>
                        <a:t>0.529193</a:t>
                      </a:r>
                    </a:p>
                  </a:txBody>
                  <a:tcPr anchor="ctr">
                    <a:lnL>
                      <a:noFill/>
                    </a:lnL>
                    <a:lnR>
                      <a:noFill/>
                    </a:lnR>
                    <a:lnT>
                      <a:noFill/>
                    </a:lnT>
                    <a:lnB>
                      <a:noFill/>
                    </a:lnB>
                  </a:tcPr>
                </a:tc>
                <a:extLst>
                  <a:ext uri="{0D108BD9-81ED-4DB2-BD59-A6C34878D82A}">
                    <a16:rowId xmlns:a16="http://schemas.microsoft.com/office/drawing/2014/main" val="4258373047"/>
                  </a:ext>
                </a:extLst>
              </a:tr>
            </a:tbl>
          </a:graphicData>
        </a:graphic>
      </p:graphicFrame>
    </p:spTree>
    <p:extLst>
      <p:ext uri="{BB962C8B-B14F-4D97-AF65-F5344CB8AC3E}">
        <p14:creationId xmlns:p14="http://schemas.microsoft.com/office/powerpoint/2010/main" val="124734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E8B41-E0A0-1DCB-ED3C-0F0C83C54C22}"/>
              </a:ext>
            </a:extLst>
          </p:cNvPr>
          <p:cNvSpPr>
            <a:spLocks noGrp="1"/>
          </p:cNvSpPr>
          <p:nvPr>
            <p:ph type="title"/>
          </p:nvPr>
        </p:nvSpPr>
        <p:spPr/>
        <p:txBody>
          <a:bodyPr>
            <a:normAutofit fontScale="90000"/>
          </a:bodyPr>
          <a:lstStyle/>
          <a:p>
            <a:r>
              <a:rPr lang="es-ES" dirty="0"/>
              <a:t>Transformación de variables categóricas</a:t>
            </a:r>
          </a:p>
        </p:txBody>
      </p:sp>
      <p:graphicFrame>
        <p:nvGraphicFramePr>
          <p:cNvPr id="4" name="Marcador de contenido 3">
            <a:extLst>
              <a:ext uri="{FF2B5EF4-FFF2-40B4-BE49-F238E27FC236}">
                <a16:creationId xmlns:a16="http://schemas.microsoft.com/office/drawing/2014/main" id="{A2684590-8FE1-437A-5CF9-F44377E6E12D}"/>
              </a:ext>
            </a:extLst>
          </p:cNvPr>
          <p:cNvGraphicFramePr>
            <a:graphicFrameLocks noGrp="1"/>
          </p:cNvGraphicFramePr>
          <p:nvPr>
            <p:ph idx="1"/>
            <p:extLst>
              <p:ext uri="{D42A27DB-BD31-4B8C-83A1-F6EECF244321}">
                <p14:modId xmlns:p14="http://schemas.microsoft.com/office/powerpoint/2010/main" val="3368261332"/>
              </p:ext>
            </p:extLst>
          </p:nvPr>
        </p:nvGraphicFramePr>
        <p:xfrm>
          <a:off x="2487915" y="2144486"/>
          <a:ext cx="7543800" cy="2494279"/>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445709487"/>
                    </a:ext>
                  </a:extLst>
                </a:gridCol>
                <a:gridCol w="2514600">
                  <a:extLst>
                    <a:ext uri="{9D8B030D-6E8A-4147-A177-3AD203B41FA5}">
                      <a16:colId xmlns:a16="http://schemas.microsoft.com/office/drawing/2014/main" val="3982613017"/>
                    </a:ext>
                  </a:extLst>
                </a:gridCol>
                <a:gridCol w="2514600">
                  <a:extLst>
                    <a:ext uri="{9D8B030D-6E8A-4147-A177-3AD203B41FA5}">
                      <a16:colId xmlns:a16="http://schemas.microsoft.com/office/drawing/2014/main" val="3672274113"/>
                    </a:ext>
                  </a:extLst>
                </a:gridCol>
              </a:tblGrid>
              <a:tr h="370840">
                <a:tc>
                  <a:txBody>
                    <a:bodyPr/>
                    <a:lstStyle/>
                    <a:p>
                      <a:r>
                        <a:rPr lang="es-ES" dirty="0"/>
                        <a:t>Columna</a:t>
                      </a:r>
                    </a:p>
                  </a:txBody>
                  <a:tcPr/>
                </a:tc>
                <a:tc>
                  <a:txBody>
                    <a:bodyPr/>
                    <a:lstStyle/>
                    <a:p>
                      <a:r>
                        <a:rPr lang="es-ES" dirty="0" err="1"/>
                        <a:t>Transformacion</a:t>
                      </a:r>
                    </a:p>
                  </a:txBody>
                  <a:tcPr/>
                </a:tc>
                <a:tc>
                  <a:txBody>
                    <a:bodyPr/>
                    <a:lstStyle/>
                    <a:p>
                      <a:r>
                        <a:rPr lang="es-ES" dirty="0"/>
                        <a:t>Numero de columnas nuevas</a:t>
                      </a:r>
                    </a:p>
                  </a:txBody>
                  <a:tcPr/>
                </a:tc>
                <a:extLst>
                  <a:ext uri="{0D108BD9-81ED-4DB2-BD59-A6C34878D82A}">
                    <a16:rowId xmlns:a16="http://schemas.microsoft.com/office/drawing/2014/main" val="2597128466"/>
                  </a:ext>
                </a:extLst>
              </a:tr>
              <a:tr h="370840">
                <a:tc>
                  <a:txBody>
                    <a:bodyPr/>
                    <a:lstStyle/>
                    <a:p>
                      <a:r>
                        <a:rPr lang="es-ES" dirty="0" err="1"/>
                        <a:t>region</a:t>
                      </a:r>
                    </a:p>
                  </a:txBody>
                  <a:tcPr/>
                </a:tc>
                <a:tc>
                  <a:txBody>
                    <a:bodyPr/>
                    <a:lstStyle/>
                    <a:p>
                      <a:r>
                        <a:rPr lang="es-ES" dirty="0" err="1"/>
                        <a:t>OneHotEncoding</a:t>
                      </a:r>
                    </a:p>
                  </a:txBody>
                  <a:tcPr/>
                </a:tc>
                <a:tc>
                  <a:txBody>
                    <a:bodyPr/>
                    <a:lstStyle/>
                    <a:p>
                      <a:r>
                        <a:rPr lang="es-ES" dirty="0"/>
                        <a:t>5</a:t>
                      </a:r>
                    </a:p>
                  </a:txBody>
                  <a:tcPr/>
                </a:tc>
                <a:extLst>
                  <a:ext uri="{0D108BD9-81ED-4DB2-BD59-A6C34878D82A}">
                    <a16:rowId xmlns:a16="http://schemas.microsoft.com/office/drawing/2014/main" val="679187211"/>
                  </a:ext>
                </a:extLst>
              </a:tr>
              <a:tr h="370840">
                <a:tc>
                  <a:txBody>
                    <a:bodyPr/>
                    <a:lstStyle/>
                    <a:p>
                      <a:r>
                        <a:rPr lang="es-ES" dirty="0" err="1"/>
                        <a:t>subregion</a:t>
                      </a:r>
                    </a:p>
                  </a:txBody>
                  <a:tcPr/>
                </a:tc>
                <a:tc>
                  <a:txBody>
                    <a:bodyPr/>
                    <a:lstStyle/>
                    <a:p>
                      <a:pPr lvl="0">
                        <a:buNone/>
                      </a:pPr>
                      <a:r>
                        <a:rPr lang="es-ES" sz="1800" b="0" i="0" u="none" strike="noStrike" noProof="0" dirty="0" err="1">
                          <a:solidFill>
                            <a:srgbClr val="000000"/>
                          </a:solidFill>
                          <a:latin typeface="Arial Nova Light"/>
                        </a:rPr>
                        <a:t>OneHotEncoding</a:t>
                      </a:r>
                      <a:endParaRPr lang="es-ES" dirty="0" err="1"/>
                    </a:p>
                  </a:txBody>
                  <a:tcPr/>
                </a:tc>
                <a:tc>
                  <a:txBody>
                    <a:bodyPr/>
                    <a:lstStyle/>
                    <a:p>
                      <a:r>
                        <a:rPr lang="es-ES" dirty="0"/>
                        <a:t>23</a:t>
                      </a:r>
                    </a:p>
                  </a:txBody>
                  <a:tcPr/>
                </a:tc>
                <a:extLst>
                  <a:ext uri="{0D108BD9-81ED-4DB2-BD59-A6C34878D82A}">
                    <a16:rowId xmlns:a16="http://schemas.microsoft.com/office/drawing/2014/main" val="195877440"/>
                  </a:ext>
                </a:extLst>
              </a:tr>
              <a:tr h="370840">
                <a:tc>
                  <a:txBody>
                    <a:bodyPr/>
                    <a:lstStyle/>
                    <a:p>
                      <a:r>
                        <a:rPr lang="es-ES" dirty="0" err="1"/>
                        <a:t>independent</a:t>
                      </a:r>
                    </a:p>
                  </a:txBody>
                  <a:tcPr/>
                </a:tc>
                <a:tc>
                  <a:txBody>
                    <a:bodyPr/>
                    <a:lstStyle/>
                    <a:p>
                      <a:r>
                        <a:rPr lang="es-ES" dirty="0" err="1"/>
                        <a:t>toBool</a:t>
                      </a:r>
                    </a:p>
                  </a:txBody>
                  <a:tcPr/>
                </a:tc>
                <a:tc>
                  <a:txBody>
                    <a:bodyPr/>
                    <a:lstStyle/>
                    <a:p>
                      <a:r>
                        <a:rPr lang="es-ES" dirty="0"/>
                        <a:t>1</a:t>
                      </a:r>
                    </a:p>
                  </a:txBody>
                  <a:tcPr/>
                </a:tc>
                <a:extLst>
                  <a:ext uri="{0D108BD9-81ED-4DB2-BD59-A6C34878D82A}">
                    <a16:rowId xmlns:a16="http://schemas.microsoft.com/office/drawing/2014/main" val="566130509"/>
                  </a:ext>
                </a:extLst>
              </a:tr>
              <a:tr h="370840">
                <a:tc>
                  <a:txBody>
                    <a:bodyPr/>
                    <a:lstStyle/>
                    <a:p>
                      <a:r>
                        <a:rPr lang="es-ES" dirty="0" err="1"/>
                        <a:t>landlocked</a:t>
                      </a:r>
                    </a:p>
                  </a:txBody>
                  <a:tcPr/>
                </a:tc>
                <a:tc>
                  <a:txBody>
                    <a:bodyPr/>
                    <a:lstStyle/>
                    <a:p>
                      <a:r>
                        <a:rPr lang="es-ES" dirty="0" err="1"/>
                        <a:t>toBool</a:t>
                      </a:r>
                    </a:p>
                  </a:txBody>
                  <a:tcPr/>
                </a:tc>
                <a:tc>
                  <a:txBody>
                    <a:bodyPr/>
                    <a:lstStyle/>
                    <a:p>
                      <a:r>
                        <a:rPr lang="es-ES" dirty="0"/>
                        <a:t>1</a:t>
                      </a:r>
                    </a:p>
                  </a:txBody>
                  <a:tcPr/>
                </a:tc>
                <a:extLst>
                  <a:ext uri="{0D108BD9-81ED-4DB2-BD59-A6C34878D82A}">
                    <a16:rowId xmlns:a16="http://schemas.microsoft.com/office/drawing/2014/main" val="3745594041"/>
                  </a:ext>
                </a:extLst>
              </a:tr>
              <a:tr h="370839">
                <a:tc>
                  <a:txBody>
                    <a:bodyPr/>
                    <a:lstStyle/>
                    <a:p>
                      <a:pPr lvl="0">
                        <a:buNone/>
                      </a:pPr>
                      <a:r>
                        <a:rPr lang="es-ES" dirty="0" err="1"/>
                        <a:t>Is_developed</a:t>
                      </a:r>
                    </a:p>
                  </a:txBody>
                  <a:tcPr/>
                </a:tc>
                <a:tc>
                  <a:txBody>
                    <a:bodyPr/>
                    <a:lstStyle/>
                    <a:p>
                      <a:pPr lvl="0">
                        <a:buNone/>
                      </a:pPr>
                      <a:r>
                        <a:rPr lang="es-ES" dirty="0" err="1"/>
                        <a:t>toBool</a:t>
                      </a:r>
                    </a:p>
                  </a:txBody>
                  <a:tcPr/>
                </a:tc>
                <a:tc>
                  <a:txBody>
                    <a:bodyPr/>
                    <a:lstStyle/>
                    <a:p>
                      <a:pPr lvl="0">
                        <a:buNone/>
                      </a:pPr>
                      <a:r>
                        <a:rPr lang="es-ES" dirty="0"/>
                        <a:t>1</a:t>
                      </a:r>
                    </a:p>
                  </a:txBody>
                  <a:tcPr/>
                </a:tc>
                <a:extLst>
                  <a:ext uri="{0D108BD9-81ED-4DB2-BD59-A6C34878D82A}">
                    <a16:rowId xmlns:a16="http://schemas.microsoft.com/office/drawing/2014/main" val="1743490571"/>
                  </a:ext>
                </a:extLst>
              </a:tr>
            </a:tbl>
          </a:graphicData>
        </a:graphic>
      </p:graphicFrame>
    </p:spTree>
    <p:extLst>
      <p:ext uri="{BB962C8B-B14F-4D97-AF65-F5344CB8AC3E}">
        <p14:creationId xmlns:p14="http://schemas.microsoft.com/office/powerpoint/2010/main" val="199008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7666B-8145-7966-1099-92728162FC7E}"/>
              </a:ext>
            </a:extLst>
          </p:cNvPr>
          <p:cNvSpPr>
            <a:spLocks noGrp="1"/>
          </p:cNvSpPr>
          <p:nvPr>
            <p:ph type="title"/>
          </p:nvPr>
        </p:nvSpPr>
        <p:spPr/>
        <p:txBody>
          <a:bodyPr/>
          <a:lstStyle/>
          <a:p>
            <a:r>
              <a:rPr lang="es-ES" dirty="0"/>
              <a:t>Comportamiento del error</a:t>
            </a:r>
          </a:p>
        </p:txBody>
      </p:sp>
      <p:pic>
        <p:nvPicPr>
          <p:cNvPr id="4" name="Marcador de contenido 3" descr="Gráfico, Gráfico de dispersión&#10;&#10;Descripción generada automáticamente">
            <a:extLst>
              <a:ext uri="{FF2B5EF4-FFF2-40B4-BE49-F238E27FC236}">
                <a16:creationId xmlns:a16="http://schemas.microsoft.com/office/drawing/2014/main" id="{EE1A0A94-B90B-2148-4133-93F35701E805}"/>
              </a:ext>
            </a:extLst>
          </p:cNvPr>
          <p:cNvPicPr>
            <a:picLocks noGrp="1" noChangeAspect="1"/>
          </p:cNvPicPr>
          <p:nvPr>
            <p:ph idx="1"/>
          </p:nvPr>
        </p:nvPicPr>
        <p:blipFill>
          <a:blip r:embed="rId3"/>
          <a:stretch>
            <a:fillRect/>
          </a:stretch>
        </p:blipFill>
        <p:spPr>
          <a:xfrm>
            <a:off x="1383266" y="2108201"/>
            <a:ext cx="9486427" cy="3760891"/>
          </a:xfrm>
        </p:spPr>
      </p:pic>
    </p:spTree>
    <p:extLst>
      <p:ext uri="{BB962C8B-B14F-4D97-AF65-F5344CB8AC3E}">
        <p14:creationId xmlns:p14="http://schemas.microsoft.com/office/powerpoint/2010/main" val="3858030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5412E-F1C4-F339-63BF-BF4B9C7F9F5E}"/>
              </a:ext>
            </a:extLst>
          </p:cNvPr>
          <p:cNvSpPr>
            <a:spLocks noGrp="1"/>
          </p:cNvSpPr>
          <p:nvPr>
            <p:ph type="title"/>
          </p:nvPr>
        </p:nvSpPr>
        <p:spPr/>
        <p:txBody>
          <a:bodyPr/>
          <a:lstStyle/>
          <a:p>
            <a:r>
              <a:rPr lang="es-ES" dirty="0"/>
              <a:t>Métricas de error</a:t>
            </a:r>
          </a:p>
        </p:txBody>
      </p:sp>
      <p:sp>
        <p:nvSpPr>
          <p:cNvPr id="3" name="Marcador de contenido 2">
            <a:extLst>
              <a:ext uri="{FF2B5EF4-FFF2-40B4-BE49-F238E27FC236}">
                <a16:creationId xmlns:a16="http://schemas.microsoft.com/office/drawing/2014/main" id="{C9AFCE00-F4A6-5C6B-AD21-3F45C9D10152}"/>
              </a:ext>
            </a:extLst>
          </p:cNvPr>
          <p:cNvSpPr>
            <a:spLocks noGrp="1"/>
          </p:cNvSpPr>
          <p:nvPr>
            <p:ph idx="1"/>
          </p:nvPr>
        </p:nvSpPr>
        <p:spPr/>
        <p:txBody>
          <a:bodyPr vert="horz" lIns="0" tIns="45720" rIns="0" bIns="45720" rtlCol="0" anchor="t">
            <a:normAutofit/>
          </a:bodyPr>
          <a:lstStyle/>
          <a:p>
            <a:r>
              <a:rPr lang="es-ES" dirty="0">
                <a:ea typeface="+mn-lt"/>
                <a:cs typeface="+mn-lt"/>
              </a:rPr>
              <a:t>
</a:t>
            </a:r>
            <a:endParaRPr lang="es-ES" dirty="0"/>
          </a:p>
          <a:p>
            <a:endParaRPr lang="es-ES" dirty="0"/>
          </a:p>
        </p:txBody>
      </p:sp>
      <p:graphicFrame>
        <p:nvGraphicFramePr>
          <p:cNvPr id="4" name="Tabla 3">
            <a:extLst>
              <a:ext uri="{FF2B5EF4-FFF2-40B4-BE49-F238E27FC236}">
                <a16:creationId xmlns:a16="http://schemas.microsoft.com/office/drawing/2014/main" id="{B1792E71-C472-6392-47EC-4D7A93991686}"/>
              </a:ext>
            </a:extLst>
          </p:cNvPr>
          <p:cNvGraphicFramePr>
            <a:graphicFrameLocks noGrp="1"/>
          </p:cNvGraphicFramePr>
          <p:nvPr>
            <p:extLst>
              <p:ext uri="{D42A27DB-BD31-4B8C-83A1-F6EECF244321}">
                <p14:modId xmlns:p14="http://schemas.microsoft.com/office/powerpoint/2010/main" val="1800485004"/>
              </p:ext>
            </p:extLst>
          </p:nvPr>
        </p:nvGraphicFramePr>
        <p:xfrm>
          <a:off x="1854442" y="2560852"/>
          <a:ext cx="8168640" cy="148336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1030617228"/>
                    </a:ext>
                  </a:extLst>
                </a:gridCol>
                <a:gridCol w="2722880">
                  <a:extLst>
                    <a:ext uri="{9D8B030D-6E8A-4147-A177-3AD203B41FA5}">
                      <a16:colId xmlns:a16="http://schemas.microsoft.com/office/drawing/2014/main" val="4106331662"/>
                    </a:ext>
                  </a:extLst>
                </a:gridCol>
                <a:gridCol w="2722880">
                  <a:extLst>
                    <a:ext uri="{9D8B030D-6E8A-4147-A177-3AD203B41FA5}">
                      <a16:colId xmlns:a16="http://schemas.microsoft.com/office/drawing/2014/main" val="18417659"/>
                    </a:ext>
                  </a:extLst>
                </a:gridCol>
              </a:tblGrid>
              <a:tr h="370840">
                <a:tc>
                  <a:txBody>
                    <a:bodyPr/>
                    <a:lstStyle/>
                    <a:p>
                      <a:pPr lvl="0">
                        <a:buNone/>
                      </a:pPr>
                      <a:r>
                        <a:rPr lang="es-ES" sz="1800" b="0" i="0" u="none" strike="noStrike" noProof="0" dirty="0">
                          <a:latin typeface="Arial Nova Light"/>
                        </a:rPr>
                        <a:t>Métrica</a:t>
                      </a:r>
                      <a:endParaRPr lang="es-ES" dirty="0"/>
                    </a:p>
                  </a:txBody>
                  <a:tcPr/>
                </a:tc>
                <a:tc>
                  <a:txBody>
                    <a:bodyPr/>
                    <a:lstStyle/>
                    <a:p>
                      <a:r>
                        <a:rPr lang="es-ES" dirty="0"/>
                        <a:t>Train</a:t>
                      </a:r>
                    </a:p>
                  </a:txBody>
                  <a:tcPr/>
                </a:tc>
                <a:tc>
                  <a:txBody>
                    <a:bodyPr/>
                    <a:lstStyle/>
                    <a:p>
                      <a:r>
                        <a:rPr lang="es-ES" dirty="0"/>
                        <a:t>Test</a:t>
                      </a:r>
                    </a:p>
                  </a:txBody>
                  <a:tcPr/>
                </a:tc>
                <a:extLst>
                  <a:ext uri="{0D108BD9-81ED-4DB2-BD59-A6C34878D82A}">
                    <a16:rowId xmlns:a16="http://schemas.microsoft.com/office/drawing/2014/main" val="2639907269"/>
                  </a:ext>
                </a:extLst>
              </a:tr>
              <a:tr h="370840">
                <a:tc>
                  <a:txBody>
                    <a:bodyPr/>
                    <a:lstStyle/>
                    <a:p>
                      <a:r>
                        <a:rPr lang="es-ES" dirty="0"/>
                        <a:t>MAE</a:t>
                      </a:r>
                    </a:p>
                  </a:txBody>
                  <a:tcPr/>
                </a:tc>
                <a:tc>
                  <a:txBody>
                    <a:bodyPr/>
                    <a:lstStyle/>
                    <a:p>
                      <a:r>
                        <a:rPr lang="es-ES" dirty="0"/>
                        <a:t>1982.54</a:t>
                      </a:r>
                    </a:p>
                  </a:txBody>
                  <a:tcPr/>
                </a:tc>
                <a:tc>
                  <a:txBody>
                    <a:bodyPr/>
                    <a:lstStyle/>
                    <a:p>
                      <a:pPr lvl="0">
                        <a:buNone/>
                      </a:pPr>
                      <a:r>
                        <a:rPr lang="es-ES" sz="1800" b="0" i="0" u="none" strike="noStrike" noProof="0" dirty="0">
                          <a:latin typeface="Arial Nova Light"/>
                        </a:rPr>
                        <a:t>2008.04</a:t>
                      </a:r>
                      <a:endParaRPr lang="es-ES" dirty="0"/>
                    </a:p>
                  </a:txBody>
                  <a:tcPr/>
                </a:tc>
                <a:extLst>
                  <a:ext uri="{0D108BD9-81ED-4DB2-BD59-A6C34878D82A}">
                    <a16:rowId xmlns:a16="http://schemas.microsoft.com/office/drawing/2014/main" val="3786718478"/>
                  </a:ext>
                </a:extLst>
              </a:tr>
              <a:tr h="370840">
                <a:tc>
                  <a:txBody>
                    <a:bodyPr/>
                    <a:lstStyle/>
                    <a:p>
                      <a:r>
                        <a:rPr lang="es-ES" dirty="0"/>
                        <a:t>RMSE</a:t>
                      </a:r>
                    </a:p>
                  </a:txBody>
                  <a:tcPr/>
                </a:tc>
                <a:tc>
                  <a:txBody>
                    <a:bodyPr/>
                    <a:lstStyle/>
                    <a:p>
                      <a:pPr lvl="0">
                        <a:buNone/>
                      </a:pPr>
                      <a:r>
                        <a:rPr lang="es-ES" sz="1800" b="0" i="0" u="none" strike="noStrike" noProof="0" dirty="0">
                          <a:latin typeface="Arial Nova Light"/>
                        </a:rPr>
                        <a:t>2531.95</a:t>
                      </a:r>
                      <a:endParaRPr lang="es-ES" dirty="0"/>
                    </a:p>
                  </a:txBody>
                  <a:tcPr/>
                </a:tc>
                <a:tc>
                  <a:txBody>
                    <a:bodyPr/>
                    <a:lstStyle/>
                    <a:p>
                      <a:pPr lvl="0">
                        <a:buNone/>
                      </a:pPr>
                      <a:r>
                        <a:rPr lang="es-ES" sz="1800" b="0" i="0" u="none" strike="noStrike" noProof="0" dirty="0">
                          <a:latin typeface="Arial Nova Light"/>
                        </a:rPr>
                        <a:t>2531.95</a:t>
                      </a:r>
                      <a:endParaRPr lang="es-ES" dirty="0"/>
                    </a:p>
                  </a:txBody>
                  <a:tcPr/>
                </a:tc>
                <a:extLst>
                  <a:ext uri="{0D108BD9-81ED-4DB2-BD59-A6C34878D82A}">
                    <a16:rowId xmlns:a16="http://schemas.microsoft.com/office/drawing/2014/main" val="3453479808"/>
                  </a:ext>
                </a:extLst>
              </a:tr>
              <a:tr h="370840">
                <a:tc>
                  <a:txBody>
                    <a:bodyPr/>
                    <a:lstStyle/>
                    <a:p>
                      <a:r>
                        <a:rPr lang="es-ES" dirty="0"/>
                        <a:t>R2</a:t>
                      </a:r>
                    </a:p>
                  </a:txBody>
                  <a:tcPr/>
                </a:tc>
                <a:tc>
                  <a:txBody>
                    <a:bodyPr/>
                    <a:lstStyle/>
                    <a:p>
                      <a:pPr lvl="0">
                        <a:buNone/>
                      </a:pPr>
                      <a:r>
                        <a:rPr lang="es-ES" sz="1800" b="0" i="0" u="none" strike="noStrike" noProof="0" dirty="0">
                          <a:latin typeface="Arial Nova Light"/>
                        </a:rPr>
                        <a:t>0.93</a:t>
                      </a:r>
                      <a:endParaRPr lang="es-ES" dirty="0"/>
                    </a:p>
                  </a:txBody>
                  <a:tcPr/>
                </a:tc>
                <a:tc>
                  <a:txBody>
                    <a:bodyPr/>
                    <a:lstStyle/>
                    <a:p>
                      <a:pPr lvl="0">
                        <a:buNone/>
                      </a:pPr>
                      <a:r>
                        <a:rPr lang="es-ES" sz="1800" b="0" i="0" u="none" strike="noStrike" noProof="0" dirty="0">
                          <a:latin typeface="Arial Nova Light"/>
                        </a:rPr>
                        <a:t>0.89</a:t>
                      </a:r>
                      <a:endParaRPr lang="es-ES" dirty="0"/>
                    </a:p>
                  </a:txBody>
                  <a:tcPr/>
                </a:tc>
                <a:extLst>
                  <a:ext uri="{0D108BD9-81ED-4DB2-BD59-A6C34878D82A}">
                    <a16:rowId xmlns:a16="http://schemas.microsoft.com/office/drawing/2014/main" val="2202779887"/>
                  </a:ext>
                </a:extLst>
              </a:tr>
            </a:tbl>
          </a:graphicData>
        </a:graphic>
      </p:graphicFrame>
    </p:spTree>
    <p:extLst>
      <p:ext uri="{BB962C8B-B14F-4D97-AF65-F5344CB8AC3E}">
        <p14:creationId xmlns:p14="http://schemas.microsoft.com/office/powerpoint/2010/main" val="371928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DBC0E-28A4-9D64-85F7-D756037215E8}"/>
              </a:ext>
            </a:extLst>
          </p:cNvPr>
          <p:cNvSpPr>
            <a:spLocks noGrp="1"/>
          </p:cNvSpPr>
          <p:nvPr>
            <p:ph type="title"/>
          </p:nvPr>
        </p:nvSpPr>
        <p:spPr/>
        <p:txBody>
          <a:bodyPr>
            <a:normAutofit fontScale="90000"/>
          </a:bodyPr>
          <a:lstStyle/>
          <a:p>
            <a:r>
              <a:rPr lang="es-ES" dirty="0"/>
              <a:t>Reglas basadas en coeficientes - Supuestos</a:t>
            </a:r>
          </a:p>
        </p:txBody>
      </p:sp>
      <p:sp>
        <p:nvSpPr>
          <p:cNvPr id="3" name="Marcador de contenido 2">
            <a:extLst>
              <a:ext uri="{FF2B5EF4-FFF2-40B4-BE49-F238E27FC236}">
                <a16:creationId xmlns:a16="http://schemas.microsoft.com/office/drawing/2014/main" id="{A1D68BE8-02FA-CCFB-9A5D-D3464A4E7520}"/>
              </a:ext>
            </a:extLst>
          </p:cNvPr>
          <p:cNvSpPr>
            <a:spLocks noGrp="1"/>
          </p:cNvSpPr>
          <p:nvPr>
            <p:ph idx="1"/>
          </p:nvPr>
        </p:nvSpPr>
        <p:spPr/>
        <p:txBody>
          <a:bodyPr vert="horz" lIns="0" tIns="45720" rIns="0" bIns="45720" rtlCol="0" anchor="t">
            <a:normAutofit/>
          </a:bodyPr>
          <a:lstStyle/>
          <a:p>
            <a:pPr marL="342900" indent="-342900">
              <a:buAutoNum type="arabicPeriod"/>
            </a:pPr>
            <a:r>
              <a:rPr lang="es-ES" dirty="0"/>
              <a:t>Se asume una relación 1 a 1 de valor a prestar con PIB.</a:t>
            </a:r>
          </a:p>
          <a:p>
            <a:pPr marL="342900" indent="-342900">
              <a:buAutoNum type="arabicPeriod"/>
            </a:pPr>
            <a:r>
              <a:rPr lang="es-ES" dirty="0"/>
              <a:t>Se tiene en cuenta un único valor de intersección para el cálculo del valor medio del PIB.</a:t>
            </a:r>
          </a:p>
          <a:p>
            <a:pPr marL="342900" indent="-342900">
              <a:buAutoNum type="arabicPeriod"/>
            </a:pPr>
            <a:r>
              <a:rPr lang="es-ES" dirty="0"/>
              <a:t>Considerando los resultados de correlación, algunos coeficientes del modelo pueden resultar contradictorios y esto se da porque el modelo asigna valores negativos a la variable para disminuir el error.</a:t>
            </a:r>
          </a:p>
        </p:txBody>
      </p:sp>
    </p:spTree>
    <p:extLst>
      <p:ext uri="{BB962C8B-B14F-4D97-AF65-F5344CB8AC3E}">
        <p14:creationId xmlns:p14="http://schemas.microsoft.com/office/powerpoint/2010/main" val="3322122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82301-B0E9-332D-B2EA-03BAE183A544}"/>
              </a:ext>
            </a:extLst>
          </p:cNvPr>
          <p:cNvSpPr>
            <a:spLocks noGrp="1"/>
          </p:cNvSpPr>
          <p:nvPr>
            <p:ph type="title"/>
          </p:nvPr>
        </p:nvSpPr>
        <p:spPr/>
        <p:txBody>
          <a:bodyPr>
            <a:normAutofit fontScale="90000"/>
          </a:bodyPr>
          <a:lstStyle/>
          <a:p>
            <a:r>
              <a:rPr lang="es-ES" sz="5000" dirty="0">
                <a:ea typeface="+mj-lt"/>
                <a:cs typeface="+mj-lt"/>
              </a:rPr>
              <a:t>Reglas basadas en coeficientes - Variables numéricas</a:t>
            </a:r>
            <a:endParaRPr lang="es-ES" dirty="0" err="1"/>
          </a:p>
        </p:txBody>
      </p:sp>
      <p:sp>
        <p:nvSpPr>
          <p:cNvPr id="3" name="Marcador de contenido 2">
            <a:extLst>
              <a:ext uri="{FF2B5EF4-FFF2-40B4-BE49-F238E27FC236}">
                <a16:creationId xmlns:a16="http://schemas.microsoft.com/office/drawing/2014/main" id="{D245D119-F4BF-598C-81C0-91139431E9E6}"/>
              </a:ext>
            </a:extLst>
          </p:cNvPr>
          <p:cNvSpPr>
            <a:spLocks noGrp="1"/>
          </p:cNvSpPr>
          <p:nvPr>
            <p:ph idx="1"/>
          </p:nvPr>
        </p:nvSpPr>
        <p:spPr>
          <a:xfrm>
            <a:off x="81279" y="1938868"/>
            <a:ext cx="12114590" cy="4474510"/>
          </a:xfrm>
        </p:spPr>
        <p:txBody>
          <a:bodyPr vert="horz" lIns="0" tIns="45720" rIns="0" bIns="45720" rtlCol="0" anchor="t">
            <a:normAutofit fontScale="77500" lnSpcReduction="20000"/>
          </a:bodyPr>
          <a:lstStyle/>
          <a:p>
            <a:pPr marL="342900" indent="-342900">
              <a:buAutoNum type="arabicPeriod"/>
            </a:pPr>
            <a:r>
              <a:rPr lang="es-ES" dirty="0"/>
              <a:t>Por cada incremento de 28.66 personas con internet entre cada 100 debe subirse la capacidad de préstamo por ciudadano en $4864.82 USD.</a:t>
            </a:r>
          </a:p>
          <a:p>
            <a:pPr marL="342900" indent="-342900">
              <a:buAutoNum type="arabicPeriod"/>
            </a:pPr>
            <a:r>
              <a:rPr lang="es-ES" dirty="0">
                <a:solidFill>
                  <a:srgbClr val="404040"/>
                </a:solidFill>
              </a:rPr>
              <a:t>Por cada incremento de 36.88 mujeres con cáncer de seno entre cada 100 mil debe subirse la capacidad de préstamo por ciudadano en $1895.46 USD. </a:t>
            </a:r>
            <a:r>
              <a:rPr lang="es-ES" b="1" dirty="0">
                <a:solidFill>
                  <a:srgbClr val="FF0000"/>
                </a:solidFill>
              </a:rPr>
              <a:t>Como esta regla es cuestionable debido a factores éticos se considera ignorarla.</a:t>
            </a:r>
          </a:p>
          <a:p>
            <a:pPr marL="342900" indent="-342900">
              <a:buAutoNum type="arabicPeriod"/>
            </a:pPr>
            <a:r>
              <a:rPr lang="es-ES" dirty="0"/>
              <a:t>Por cada incremento en el consumo de alcohol de 5.16 litros anuales por persona, debe reducirse la capacidad de préstamo por ciudadano en $1223 USD.</a:t>
            </a:r>
          </a:p>
          <a:p>
            <a:pPr marL="342900" indent="-342900">
              <a:buAutoNum type="arabicPeriod"/>
            </a:pPr>
            <a:r>
              <a:rPr lang="es-ES" dirty="0">
                <a:solidFill>
                  <a:srgbClr val="404040"/>
                </a:solidFill>
              </a:rPr>
              <a:t>Por cada incremento en score de democracia de 6.37 puntos, debería reducirse la capacidad de préstamo por persona en $1003.56 USD.  </a:t>
            </a:r>
            <a:r>
              <a:rPr lang="es-ES" b="1" dirty="0">
                <a:solidFill>
                  <a:srgbClr val="FF0000"/>
                </a:solidFill>
              </a:rPr>
              <a:t>Se recomienda ignorar esta regla debido a factores </a:t>
            </a:r>
            <a:r>
              <a:rPr lang="es-CO" b="1" dirty="0">
                <a:solidFill>
                  <a:srgbClr val="FF0000"/>
                </a:solidFill>
              </a:rPr>
              <a:t>éticos</a:t>
            </a:r>
            <a:r>
              <a:rPr lang="es-ES" b="1" dirty="0">
                <a:solidFill>
                  <a:srgbClr val="FF0000"/>
                </a:solidFill>
              </a:rPr>
              <a:t>, ya que en indicadores como el </a:t>
            </a:r>
            <a:r>
              <a:rPr lang="es-ES" b="1" dirty="0">
                <a:solidFill>
                  <a:srgbClr val="FF0000"/>
                </a:solidFill>
                <a:hlinkClick r:id="rId2">
                  <a:extLst>
                    <a:ext uri="{A12FA001-AC4F-418D-AE19-62706E023703}">
                      <ahyp:hlinkClr xmlns:ahyp="http://schemas.microsoft.com/office/drawing/2018/hyperlinkcolor" val="tx"/>
                    </a:ext>
                  </a:extLst>
                </a:hlinkClick>
              </a:rPr>
              <a:t>siguiente</a:t>
            </a:r>
            <a:r>
              <a:rPr lang="es-ES" b="1" dirty="0">
                <a:solidFill>
                  <a:srgbClr val="FF0000"/>
                </a:solidFill>
              </a:rPr>
              <a:t>, se muestra que el estadístico puede estar altamente sesgado por países del medio oriente con alta ganancia por petróleo y bajos índices de democracia.</a:t>
            </a:r>
          </a:p>
          <a:p>
            <a:pPr marL="342900" indent="-342900">
              <a:buAutoNum type="arabicPeriod"/>
            </a:pPr>
            <a:r>
              <a:rPr lang="es-ES"/>
              <a:t>Por cada incremento de 22.49% de personas viviendo en zonas urbanas debe incrementarse la capacidad de préstamo por persona en </a:t>
            </a:r>
            <a:r>
              <a:rPr lang="es-ES" dirty="0"/>
              <a:t>$820.53 USD.</a:t>
            </a:r>
          </a:p>
          <a:p>
            <a:pPr marL="342900" indent="-342900">
              <a:buAutoNum type="arabicPeriod"/>
            </a:pPr>
            <a:r>
              <a:rPr lang="es-ES"/>
              <a:t>Por cada incremento en 10.11 años en la expectativa de vida debe reducirse la capacidad de préstamo por persona en $231.97 USD. Esto resulta interesante e inesperado, debido a que en la mayoria de indicadores estas variables tienen una correlacion positiva, incluido este proceso, donde se encontro una correlacion de Pearson de 0.61 con la variable de salida. Sin embargo, el modelo decidio asignar un coeficiente negativo para reducir el error, y el hecho de que de pronto se necesite un corte de colinealidad más bajo.</a:t>
            </a:r>
            <a:r>
              <a:rPr lang="es-ES" b="1" dirty="0"/>
              <a:t> </a:t>
            </a:r>
            <a:r>
              <a:rPr lang="es-ES" b="1">
                <a:solidFill>
                  <a:srgbClr val="FF0000"/>
                </a:solidFill>
              </a:rPr>
              <a:t>Debido a las contradicciones con otras fuentes y la misma correlacion encontrada previamente, se recomienda ignorar esta regla.</a:t>
            </a:r>
          </a:p>
          <a:p>
            <a:pPr marL="342900" indent="-342900">
              <a:buAutoNum type="arabicPeriod"/>
            </a:pPr>
            <a:r>
              <a:rPr lang="es-ES"/>
              <a:t>Un incremento de 2.01 toneladas metricas de CO2 emitidas por persona debe significar la reduccion de la capacidad de prestamo en $33.24 USD.</a:t>
            </a:r>
          </a:p>
        </p:txBody>
      </p:sp>
    </p:spTree>
    <p:extLst>
      <p:ext uri="{BB962C8B-B14F-4D97-AF65-F5344CB8AC3E}">
        <p14:creationId xmlns:p14="http://schemas.microsoft.com/office/powerpoint/2010/main" val="335851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82301-B0E9-332D-B2EA-03BAE183A544}"/>
              </a:ext>
            </a:extLst>
          </p:cNvPr>
          <p:cNvSpPr>
            <a:spLocks noGrp="1"/>
          </p:cNvSpPr>
          <p:nvPr>
            <p:ph type="title"/>
          </p:nvPr>
        </p:nvSpPr>
        <p:spPr/>
        <p:txBody>
          <a:bodyPr>
            <a:normAutofit fontScale="90000"/>
          </a:bodyPr>
          <a:lstStyle/>
          <a:p>
            <a:r>
              <a:rPr lang="es-ES" sz="5000" dirty="0">
                <a:ea typeface="+mj-lt"/>
                <a:cs typeface="+mj-lt"/>
              </a:rPr>
              <a:t>Reglas basadas en coeficientes - Variables </a:t>
            </a:r>
            <a:r>
              <a:rPr lang="es-ES" sz="5000">
                <a:ea typeface="+mj-lt"/>
                <a:cs typeface="+mj-lt"/>
              </a:rPr>
              <a:t>categoricas</a:t>
            </a:r>
            <a:endParaRPr lang="es-ES" dirty="0" err="1"/>
          </a:p>
        </p:txBody>
      </p:sp>
      <p:sp>
        <p:nvSpPr>
          <p:cNvPr id="3" name="Marcador de contenido 2">
            <a:extLst>
              <a:ext uri="{FF2B5EF4-FFF2-40B4-BE49-F238E27FC236}">
                <a16:creationId xmlns:a16="http://schemas.microsoft.com/office/drawing/2014/main" id="{D245D119-F4BF-598C-81C0-91139431E9E6}"/>
              </a:ext>
            </a:extLst>
          </p:cNvPr>
          <p:cNvSpPr>
            <a:spLocks noGrp="1"/>
          </p:cNvSpPr>
          <p:nvPr>
            <p:ph idx="1"/>
          </p:nvPr>
        </p:nvSpPr>
        <p:spPr>
          <a:xfrm>
            <a:off x="1097280" y="1890487"/>
            <a:ext cx="10191447" cy="4704319"/>
          </a:xfrm>
        </p:spPr>
        <p:txBody>
          <a:bodyPr vert="horz" lIns="0" tIns="45720" rIns="0" bIns="45720" rtlCol="0" anchor="t">
            <a:normAutofit/>
          </a:bodyPr>
          <a:lstStyle/>
          <a:p>
            <a:pPr marL="342900" indent="-342900">
              <a:buAutoNum type="arabicPeriod"/>
            </a:pPr>
            <a:r>
              <a:rPr lang="es-ES"/>
              <a:t>Los paises desarrollados son mucho más capaces de pagar que los demas.</a:t>
            </a:r>
          </a:p>
          <a:p>
            <a:pPr marL="342900" indent="-342900">
              <a:buAutoNum type="arabicPeriod"/>
            </a:pPr>
            <a:r>
              <a:rPr lang="es-ES"/>
              <a:t>Los paises sin acceso al mar tienen mayor capacidad de pago, pero esto puede estar sesgado gracias a Suiza, por lo que se recomienda ignorar esta regla.</a:t>
            </a:r>
          </a:p>
          <a:p>
            <a:pPr marL="342900" indent="-342900">
              <a:buAutoNum type="arabicPeriod"/>
            </a:pPr>
            <a:r>
              <a:rPr lang="es-ES"/>
              <a:t>Las regiones que presentan mejor capacidad de pago son Europa Occidental y Sur.</a:t>
            </a:r>
          </a:p>
          <a:p>
            <a:pPr marL="342900" indent="-342900">
              <a:buAutoNum type="arabicPeriod"/>
            </a:pPr>
            <a:r>
              <a:rPr lang="es-ES"/>
              <a:t>Las regiones que presentan peor capacidad de pago son Asia Occidental y el Norte de Africa.</a:t>
            </a:r>
          </a:p>
        </p:txBody>
      </p:sp>
    </p:spTree>
    <p:extLst>
      <p:ext uri="{BB962C8B-B14F-4D97-AF65-F5344CB8AC3E}">
        <p14:creationId xmlns:p14="http://schemas.microsoft.com/office/powerpoint/2010/main" val="1398980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50CCE-7CCB-A659-2138-FB3671F1D6DB}"/>
              </a:ext>
            </a:extLst>
          </p:cNvPr>
          <p:cNvSpPr>
            <a:spLocks noGrp="1"/>
          </p:cNvSpPr>
          <p:nvPr>
            <p:ph type="ctrTitle"/>
          </p:nvPr>
        </p:nvSpPr>
        <p:spPr/>
        <p:txBody>
          <a:bodyPr/>
          <a:lstStyle/>
          <a:p>
            <a:r>
              <a:rPr lang="es-ES"/>
              <a:t>Gracias</a:t>
            </a:r>
          </a:p>
        </p:txBody>
      </p:sp>
    </p:spTree>
    <p:extLst>
      <p:ext uri="{BB962C8B-B14F-4D97-AF65-F5344CB8AC3E}">
        <p14:creationId xmlns:p14="http://schemas.microsoft.com/office/powerpoint/2010/main" val="142120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15DE3-8AEF-2C2D-5969-B4DD9C46D322}"/>
              </a:ext>
            </a:extLst>
          </p:cNvPr>
          <p:cNvSpPr>
            <a:spLocks noGrp="1"/>
          </p:cNvSpPr>
          <p:nvPr>
            <p:ph type="title"/>
          </p:nvPr>
        </p:nvSpPr>
        <p:spPr/>
        <p:txBody>
          <a:bodyPr/>
          <a:lstStyle/>
          <a:p>
            <a:r>
              <a:rPr lang="es-ES" dirty="0"/>
              <a:t>Agenda</a:t>
            </a:r>
          </a:p>
        </p:txBody>
      </p:sp>
      <p:sp>
        <p:nvSpPr>
          <p:cNvPr id="3" name="Marcador de contenido 2">
            <a:extLst>
              <a:ext uri="{FF2B5EF4-FFF2-40B4-BE49-F238E27FC236}">
                <a16:creationId xmlns:a16="http://schemas.microsoft.com/office/drawing/2014/main" id="{1EF0508A-D545-8EF7-8E56-F95BACBD65D9}"/>
              </a:ext>
            </a:extLst>
          </p:cNvPr>
          <p:cNvSpPr>
            <a:spLocks noGrp="1"/>
          </p:cNvSpPr>
          <p:nvPr>
            <p:ph idx="1"/>
          </p:nvPr>
        </p:nvSpPr>
        <p:spPr/>
        <p:txBody>
          <a:bodyPr vert="horz" lIns="0" tIns="45720" rIns="0" bIns="45720" rtlCol="0" anchor="t">
            <a:normAutofit/>
          </a:bodyPr>
          <a:lstStyle/>
          <a:p>
            <a:pPr marL="342900" indent="-342900">
              <a:buAutoNum type="arabicPeriod"/>
            </a:pPr>
            <a:r>
              <a:rPr lang="es-ES"/>
              <a:t>Entendimiento de datos</a:t>
            </a:r>
          </a:p>
          <a:p>
            <a:pPr marL="342900" indent="-342900">
              <a:buAutoNum type="arabicPeriod"/>
            </a:pPr>
            <a:r>
              <a:rPr lang="es-ES"/>
              <a:t>Preparacion de datos</a:t>
            </a:r>
          </a:p>
          <a:p>
            <a:pPr marL="342900" indent="-342900">
              <a:buAutoNum type="arabicPeriod"/>
            </a:pPr>
            <a:r>
              <a:rPr lang="es-ES"/>
              <a:t>Analisis de supuestos de regresion</a:t>
            </a:r>
            <a:endParaRPr lang="es-ES" dirty="0"/>
          </a:p>
          <a:p>
            <a:pPr marL="342900" indent="-342900">
              <a:buAutoNum type="arabicPeriod"/>
            </a:pPr>
            <a:r>
              <a:rPr lang="es-ES"/>
              <a:t>Resultados de supuestos de regresion</a:t>
            </a:r>
            <a:endParaRPr lang="es-ES" dirty="0"/>
          </a:p>
          <a:p>
            <a:pPr marL="342900" indent="-342900">
              <a:buAutoNum type="arabicPeriod"/>
            </a:pPr>
            <a:r>
              <a:rPr lang="es-ES"/>
              <a:t>Reglas basadas en coeficientes</a:t>
            </a:r>
            <a:endParaRPr lang="es-ES" dirty="0"/>
          </a:p>
          <a:p>
            <a:pPr marL="342900" indent="-342900">
              <a:buAutoNum type="arabicPeriod"/>
            </a:pPr>
            <a:endParaRPr lang="es-ES" dirty="0"/>
          </a:p>
        </p:txBody>
      </p:sp>
    </p:spTree>
    <p:extLst>
      <p:ext uri="{BB962C8B-B14F-4D97-AF65-F5344CB8AC3E}">
        <p14:creationId xmlns:p14="http://schemas.microsoft.com/office/powerpoint/2010/main" val="273657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B1D2-E1B8-08DA-D4C0-55F6D1E55B64}"/>
              </a:ext>
            </a:extLst>
          </p:cNvPr>
          <p:cNvSpPr>
            <a:spLocks noGrp="1"/>
          </p:cNvSpPr>
          <p:nvPr>
            <p:ph type="title"/>
          </p:nvPr>
        </p:nvSpPr>
        <p:spPr/>
        <p:txBody>
          <a:bodyPr/>
          <a:lstStyle/>
          <a:p>
            <a:r>
              <a:rPr lang="es-ES" dirty="0" err="1"/>
              <a:t>Dataset</a:t>
            </a:r>
          </a:p>
        </p:txBody>
      </p:sp>
      <p:sp>
        <p:nvSpPr>
          <p:cNvPr id="3" name="Marcador de contenido 2">
            <a:extLst>
              <a:ext uri="{FF2B5EF4-FFF2-40B4-BE49-F238E27FC236}">
                <a16:creationId xmlns:a16="http://schemas.microsoft.com/office/drawing/2014/main" id="{B1DE55A8-98F8-8E35-BB79-366E98645A10}"/>
              </a:ext>
            </a:extLst>
          </p:cNvPr>
          <p:cNvSpPr>
            <a:spLocks noGrp="1"/>
          </p:cNvSpPr>
          <p:nvPr>
            <p:ph idx="1"/>
          </p:nvPr>
        </p:nvSpPr>
        <p:spPr/>
        <p:txBody>
          <a:bodyPr vert="horz" lIns="0" tIns="45720" rIns="0" bIns="45720" rtlCol="0" anchor="t">
            <a:normAutofit/>
          </a:bodyPr>
          <a:lstStyle/>
          <a:p>
            <a:pPr marL="342900" indent="-342900">
              <a:buAutoNum type="arabicPeriod"/>
            </a:pPr>
            <a:r>
              <a:rPr lang="es-ES" dirty="0"/>
              <a:t>Datos provenientes de </a:t>
            </a:r>
            <a:r>
              <a:rPr lang="es-ES" err="1">
                <a:ea typeface="+mn-lt"/>
                <a:cs typeface="+mn-lt"/>
              </a:rPr>
              <a:t>Gapminder</a:t>
            </a:r>
            <a:r>
              <a:rPr lang="es-ES" dirty="0">
                <a:ea typeface="+mn-lt"/>
                <a:cs typeface="+mn-lt"/>
              </a:rPr>
              <a:t> con indicadores de capacidad de pago de un país.</a:t>
            </a:r>
          </a:p>
          <a:p>
            <a:pPr marL="342900" indent="-342900">
              <a:buAutoNum type="arabicPeriod"/>
            </a:pPr>
            <a:r>
              <a:rPr lang="es-ES" dirty="0"/>
              <a:t>Contiene 15 columnas.</a:t>
            </a:r>
          </a:p>
          <a:p>
            <a:pPr marL="383540" lvl="1">
              <a:buAutoNum type="arabicPeriod"/>
            </a:pPr>
            <a:r>
              <a:rPr lang="es-ES" dirty="0"/>
              <a:t>Columna de país.</a:t>
            </a:r>
          </a:p>
          <a:p>
            <a:pPr marL="383540" lvl="1">
              <a:buAutoNum type="arabicPeriod"/>
            </a:pPr>
            <a:r>
              <a:rPr lang="es-ES" dirty="0"/>
              <a:t>Columna de indicadores numéricos.</a:t>
            </a:r>
          </a:p>
          <a:p>
            <a:pPr>
              <a:buClr>
                <a:srgbClr val="1CADE4"/>
              </a:buClr>
              <a:buAutoNum type="arabicPeriod"/>
            </a:pPr>
            <a:r>
              <a:rPr lang="es-ES" dirty="0"/>
              <a:t>Tres columnas con nulos por encima del 7%:</a:t>
            </a:r>
          </a:p>
          <a:p>
            <a:pPr marL="383540" lvl="1">
              <a:buAutoNum type="arabicPeriod"/>
            </a:pPr>
            <a:r>
              <a:rPr lang="es-ES" dirty="0" err="1">
                <a:ea typeface="+mn-lt"/>
                <a:cs typeface="+mn-lt"/>
              </a:rPr>
              <a:t>hivrate</a:t>
            </a:r>
            <a:r>
              <a:rPr lang="es-ES" dirty="0">
                <a:ea typeface="+mn-lt"/>
                <a:cs typeface="+mn-lt"/>
              </a:rPr>
              <a:t>: 12.9% vacío. </a:t>
            </a:r>
            <a:endParaRPr lang="es-ES" dirty="0"/>
          </a:p>
          <a:p>
            <a:pPr marL="383540" lvl="1">
              <a:buAutoNum type="arabicPeriod"/>
            </a:pPr>
            <a:r>
              <a:rPr lang="es-ES" err="1">
                <a:solidFill>
                  <a:srgbClr val="FF0000"/>
                </a:solidFill>
                <a:ea typeface="+mn-lt"/>
                <a:cs typeface="+mn-lt"/>
              </a:rPr>
              <a:t>oilperperson</a:t>
            </a:r>
            <a:r>
              <a:rPr lang="es-ES" dirty="0">
                <a:solidFill>
                  <a:srgbClr val="FF0000"/>
                </a:solidFill>
                <a:ea typeface="+mn-lt"/>
                <a:cs typeface="+mn-lt"/>
              </a:rPr>
              <a:t>: 62.3% vacío. </a:t>
            </a:r>
          </a:p>
          <a:p>
            <a:pPr marL="383540" lvl="1">
              <a:buAutoNum type="arabicPeriod"/>
            </a:pPr>
            <a:r>
              <a:rPr lang="es-ES" dirty="0" err="1">
                <a:solidFill>
                  <a:srgbClr val="FF0000"/>
                </a:solidFill>
                <a:ea typeface="+mn-lt"/>
                <a:cs typeface="+mn-lt"/>
              </a:rPr>
              <a:t>relectricperperson</a:t>
            </a:r>
            <a:r>
              <a:rPr lang="es-ES" dirty="0">
                <a:solidFill>
                  <a:srgbClr val="FF0000"/>
                </a:solidFill>
                <a:ea typeface="+mn-lt"/>
                <a:cs typeface="+mn-lt"/>
              </a:rPr>
              <a:t>: 20.7% vacío. </a:t>
            </a:r>
            <a:endParaRPr lang="es-ES" dirty="0">
              <a:solidFill>
                <a:srgbClr val="FF0000"/>
              </a:solidFill>
            </a:endParaRPr>
          </a:p>
          <a:p>
            <a:pPr marL="383540" lvl="1">
              <a:buAutoNum type="arabicPeriod"/>
            </a:pPr>
            <a:endParaRPr lang="es-ES" dirty="0"/>
          </a:p>
          <a:p>
            <a:pPr marL="342900" indent="-342900">
              <a:buAutoNum type="arabicPeriod"/>
            </a:pPr>
            <a:endParaRPr lang="es-ES" dirty="0"/>
          </a:p>
        </p:txBody>
      </p:sp>
    </p:spTree>
    <p:extLst>
      <p:ext uri="{BB962C8B-B14F-4D97-AF65-F5344CB8AC3E}">
        <p14:creationId xmlns:p14="http://schemas.microsoft.com/office/powerpoint/2010/main" val="16122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57378-E59D-F992-E7D2-CE29DE207E76}"/>
              </a:ext>
            </a:extLst>
          </p:cNvPr>
          <p:cNvSpPr>
            <a:spLocks noGrp="1"/>
          </p:cNvSpPr>
          <p:nvPr>
            <p:ph type="title"/>
          </p:nvPr>
        </p:nvSpPr>
        <p:spPr/>
        <p:txBody>
          <a:bodyPr/>
          <a:lstStyle/>
          <a:p>
            <a:r>
              <a:rPr lang="es-ES" dirty="0"/>
              <a:t>Centralidad</a:t>
            </a:r>
          </a:p>
        </p:txBody>
      </p:sp>
      <p:pic>
        <p:nvPicPr>
          <p:cNvPr id="7" name="Imagen 6" descr="Gráfico, Histograma&#10;&#10;Descripción generada automáticamente">
            <a:extLst>
              <a:ext uri="{FF2B5EF4-FFF2-40B4-BE49-F238E27FC236}">
                <a16:creationId xmlns:a16="http://schemas.microsoft.com/office/drawing/2014/main" id="{FA3617D9-86BF-97BF-5A1B-2E94DD89ED4D}"/>
              </a:ext>
            </a:extLst>
          </p:cNvPr>
          <p:cNvPicPr>
            <a:picLocks noChangeAspect="1"/>
          </p:cNvPicPr>
          <p:nvPr/>
        </p:nvPicPr>
        <p:blipFill>
          <a:blip r:embed="rId3"/>
          <a:stretch>
            <a:fillRect/>
          </a:stretch>
        </p:blipFill>
        <p:spPr>
          <a:xfrm>
            <a:off x="1101306" y="2012939"/>
            <a:ext cx="4914180" cy="1926348"/>
          </a:xfrm>
          <a:prstGeom prst="rect">
            <a:avLst/>
          </a:prstGeom>
          <a:ln>
            <a:solidFill>
              <a:schemeClr val="tx1"/>
            </a:solidFill>
          </a:ln>
        </p:spPr>
      </p:pic>
      <p:pic>
        <p:nvPicPr>
          <p:cNvPr id="8" name="Imagen 7" descr="Gráfico, Histograma&#10;&#10;Descripción generada automáticamente">
            <a:extLst>
              <a:ext uri="{FF2B5EF4-FFF2-40B4-BE49-F238E27FC236}">
                <a16:creationId xmlns:a16="http://schemas.microsoft.com/office/drawing/2014/main" id="{5F38DEB1-6146-936C-9669-AE3881FB78F7}"/>
              </a:ext>
            </a:extLst>
          </p:cNvPr>
          <p:cNvPicPr>
            <a:picLocks noChangeAspect="1"/>
          </p:cNvPicPr>
          <p:nvPr/>
        </p:nvPicPr>
        <p:blipFill>
          <a:blip r:embed="rId4"/>
          <a:stretch>
            <a:fillRect/>
          </a:stretch>
        </p:blipFill>
        <p:spPr>
          <a:xfrm>
            <a:off x="6320287" y="2006728"/>
            <a:ext cx="4856671" cy="1938771"/>
          </a:xfrm>
          <a:prstGeom prst="rect">
            <a:avLst/>
          </a:prstGeom>
          <a:ln>
            <a:solidFill>
              <a:schemeClr val="tx1"/>
            </a:solidFill>
          </a:ln>
        </p:spPr>
      </p:pic>
      <p:pic>
        <p:nvPicPr>
          <p:cNvPr id="9" name="Imagen 8" descr="Gráfico, Gráfico de barras, Histograma&#10;&#10;Descripción generada automáticamente">
            <a:extLst>
              <a:ext uri="{FF2B5EF4-FFF2-40B4-BE49-F238E27FC236}">
                <a16:creationId xmlns:a16="http://schemas.microsoft.com/office/drawing/2014/main" id="{F39C2067-C978-235F-EE2E-7FA88D075CE0}"/>
              </a:ext>
            </a:extLst>
          </p:cNvPr>
          <p:cNvPicPr>
            <a:picLocks noChangeAspect="1"/>
          </p:cNvPicPr>
          <p:nvPr/>
        </p:nvPicPr>
        <p:blipFill>
          <a:blip r:embed="rId5"/>
          <a:stretch>
            <a:fillRect/>
          </a:stretch>
        </p:blipFill>
        <p:spPr>
          <a:xfrm>
            <a:off x="1101306" y="4232694"/>
            <a:ext cx="4914181" cy="1915064"/>
          </a:xfrm>
          <a:prstGeom prst="rect">
            <a:avLst/>
          </a:prstGeom>
          <a:ln>
            <a:solidFill>
              <a:schemeClr val="tx1"/>
            </a:solidFill>
          </a:ln>
        </p:spPr>
      </p:pic>
      <p:pic>
        <p:nvPicPr>
          <p:cNvPr id="10" name="Imagen 9" descr="Gráfico, Gráfico de barras, Histograma&#10;&#10;Descripción generada automáticamente">
            <a:extLst>
              <a:ext uri="{FF2B5EF4-FFF2-40B4-BE49-F238E27FC236}">
                <a16:creationId xmlns:a16="http://schemas.microsoft.com/office/drawing/2014/main" id="{569C52BF-6549-B28B-0B7B-4D69C030C94D}"/>
              </a:ext>
            </a:extLst>
          </p:cNvPr>
          <p:cNvPicPr>
            <a:picLocks noChangeAspect="1"/>
          </p:cNvPicPr>
          <p:nvPr/>
        </p:nvPicPr>
        <p:blipFill>
          <a:blip r:embed="rId6"/>
          <a:stretch>
            <a:fillRect/>
          </a:stretch>
        </p:blipFill>
        <p:spPr>
          <a:xfrm>
            <a:off x="6277155" y="4224850"/>
            <a:ext cx="4914181" cy="1930752"/>
          </a:xfrm>
          <a:prstGeom prst="rect">
            <a:avLst/>
          </a:prstGeom>
          <a:ln>
            <a:solidFill>
              <a:schemeClr val="tx1"/>
            </a:solidFill>
          </a:ln>
        </p:spPr>
      </p:pic>
    </p:spTree>
    <p:extLst>
      <p:ext uri="{BB962C8B-B14F-4D97-AF65-F5344CB8AC3E}">
        <p14:creationId xmlns:p14="http://schemas.microsoft.com/office/powerpoint/2010/main" val="302447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57378-E59D-F992-E7D2-CE29DE207E76}"/>
              </a:ext>
            </a:extLst>
          </p:cNvPr>
          <p:cNvSpPr>
            <a:spLocks noGrp="1"/>
          </p:cNvSpPr>
          <p:nvPr>
            <p:ph type="title"/>
          </p:nvPr>
        </p:nvSpPr>
        <p:spPr/>
        <p:txBody>
          <a:bodyPr/>
          <a:lstStyle/>
          <a:p>
            <a:r>
              <a:rPr lang="es-ES" dirty="0"/>
              <a:t>Datos atípicos</a:t>
            </a:r>
          </a:p>
        </p:txBody>
      </p:sp>
      <p:pic>
        <p:nvPicPr>
          <p:cNvPr id="9" name="Marcador de contenido 3" descr="Gráfico, Histograma, Gráfico de dispersión&#10;&#10;Descripción generada automáticamente">
            <a:extLst>
              <a:ext uri="{FF2B5EF4-FFF2-40B4-BE49-F238E27FC236}">
                <a16:creationId xmlns:a16="http://schemas.microsoft.com/office/drawing/2014/main" id="{88A7DB67-F704-0857-EA22-4AFF2A1A9FFD}"/>
              </a:ext>
            </a:extLst>
          </p:cNvPr>
          <p:cNvPicPr>
            <a:picLocks noChangeAspect="1"/>
          </p:cNvPicPr>
          <p:nvPr/>
        </p:nvPicPr>
        <p:blipFill>
          <a:blip r:embed="rId3"/>
          <a:stretch>
            <a:fillRect/>
          </a:stretch>
        </p:blipFill>
        <p:spPr>
          <a:xfrm>
            <a:off x="1612661" y="2108201"/>
            <a:ext cx="9027637" cy="3760891"/>
          </a:xfrm>
          <a:prstGeom prst="rect">
            <a:avLst/>
          </a:prstGeom>
        </p:spPr>
      </p:pic>
    </p:spTree>
    <p:extLst>
      <p:ext uri="{BB962C8B-B14F-4D97-AF65-F5344CB8AC3E}">
        <p14:creationId xmlns:p14="http://schemas.microsoft.com/office/powerpoint/2010/main" val="56300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C812F-1BF5-DD39-D17B-D80917E9D69D}"/>
              </a:ext>
            </a:extLst>
          </p:cNvPr>
          <p:cNvSpPr>
            <a:spLocks noGrp="1"/>
          </p:cNvSpPr>
          <p:nvPr>
            <p:ph type="title"/>
          </p:nvPr>
        </p:nvSpPr>
        <p:spPr/>
        <p:txBody>
          <a:bodyPr/>
          <a:lstStyle/>
          <a:p>
            <a:r>
              <a:rPr lang="es-ES" dirty="0"/>
              <a:t>Correlaciones</a:t>
            </a:r>
          </a:p>
        </p:txBody>
      </p:sp>
      <p:pic>
        <p:nvPicPr>
          <p:cNvPr id="4" name="Marcador de contenido 3" descr="Imagen que contiene Escala de tiempo&#10;&#10;Descripción generada automáticamente">
            <a:extLst>
              <a:ext uri="{FF2B5EF4-FFF2-40B4-BE49-F238E27FC236}">
                <a16:creationId xmlns:a16="http://schemas.microsoft.com/office/drawing/2014/main" id="{D0722887-871D-18DB-7D7A-C52B7454330C}"/>
              </a:ext>
            </a:extLst>
          </p:cNvPr>
          <p:cNvPicPr>
            <a:picLocks noGrp="1" noChangeAspect="1"/>
          </p:cNvPicPr>
          <p:nvPr>
            <p:ph idx="1"/>
          </p:nvPr>
        </p:nvPicPr>
        <p:blipFill>
          <a:blip r:embed="rId3"/>
          <a:stretch>
            <a:fillRect/>
          </a:stretch>
        </p:blipFill>
        <p:spPr>
          <a:xfrm>
            <a:off x="2707666" y="1938868"/>
            <a:ext cx="6873912" cy="4922032"/>
          </a:xfrm>
        </p:spPr>
      </p:pic>
    </p:spTree>
    <p:extLst>
      <p:ext uri="{BB962C8B-B14F-4D97-AF65-F5344CB8AC3E}">
        <p14:creationId xmlns:p14="http://schemas.microsoft.com/office/powerpoint/2010/main" val="115528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A9446-8A93-F185-C851-42A8E0FB8F0F}"/>
              </a:ext>
            </a:extLst>
          </p:cNvPr>
          <p:cNvSpPr>
            <a:spLocks noGrp="1"/>
          </p:cNvSpPr>
          <p:nvPr>
            <p:ph type="title"/>
          </p:nvPr>
        </p:nvSpPr>
        <p:spPr/>
        <p:txBody>
          <a:bodyPr>
            <a:normAutofit fontScale="90000"/>
          </a:bodyPr>
          <a:lstStyle/>
          <a:p>
            <a:r>
              <a:rPr lang="es-ES" dirty="0"/>
              <a:t>Efecto de ubicación geográfica en PIB</a:t>
            </a:r>
          </a:p>
        </p:txBody>
      </p:sp>
      <p:pic>
        <p:nvPicPr>
          <p:cNvPr id="4" name="Marcador de contenido 3" descr="Gráfico, Gráfico de cajas y bigotes&#10;&#10;Descripción generada automáticamente">
            <a:extLst>
              <a:ext uri="{FF2B5EF4-FFF2-40B4-BE49-F238E27FC236}">
                <a16:creationId xmlns:a16="http://schemas.microsoft.com/office/drawing/2014/main" id="{BB74F623-1C94-FABF-243E-1BF991236ECB}"/>
              </a:ext>
            </a:extLst>
          </p:cNvPr>
          <p:cNvPicPr>
            <a:picLocks noGrp="1" noChangeAspect="1"/>
          </p:cNvPicPr>
          <p:nvPr>
            <p:ph idx="1"/>
          </p:nvPr>
        </p:nvPicPr>
        <p:blipFill>
          <a:blip r:embed="rId3"/>
          <a:stretch>
            <a:fillRect/>
          </a:stretch>
        </p:blipFill>
        <p:spPr>
          <a:xfrm>
            <a:off x="1095854" y="1950963"/>
            <a:ext cx="4255538" cy="3760891"/>
          </a:xfrm>
        </p:spPr>
      </p:pic>
      <p:pic>
        <p:nvPicPr>
          <p:cNvPr id="5" name="Imagen 4" descr="Gráfico&#10;&#10;Descripción generada automáticamente">
            <a:extLst>
              <a:ext uri="{FF2B5EF4-FFF2-40B4-BE49-F238E27FC236}">
                <a16:creationId xmlns:a16="http://schemas.microsoft.com/office/drawing/2014/main" id="{D96E0C9E-DF09-DFD0-FDEE-E99E75AFDF5C}"/>
              </a:ext>
            </a:extLst>
          </p:cNvPr>
          <p:cNvPicPr>
            <a:picLocks noChangeAspect="1"/>
          </p:cNvPicPr>
          <p:nvPr/>
        </p:nvPicPr>
        <p:blipFill>
          <a:blip r:embed="rId4"/>
          <a:stretch>
            <a:fillRect/>
          </a:stretch>
        </p:blipFill>
        <p:spPr>
          <a:xfrm>
            <a:off x="6986210" y="2116901"/>
            <a:ext cx="4037390" cy="3434579"/>
          </a:xfrm>
          <a:prstGeom prst="rect">
            <a:avLst/>
          </a:prstGeom>
        </p:spPr>
      </p:pic>
    </p:spTree>
    <p:extLst>
      <p:ext uri="{BB962C8B-B14F-4D97-AF65-F5344CB8AC3E}">
        <p14:creationId xmlns:p14="http://schemas.microsoft.com/office/powerpoint/2010/main" val="68027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A9446-8A93-F185-C851-42A8E0FB8F0F}"/>
              </a:ext>
            </a:extLst>
          </p:cNvPr>
          <p:cNvSpPr>
            <a:spLocks noGrp="1"/>
          </p:cNvSpPr>
          <p:nvPr>
            <p:ph type="title"/>
          </p:nvPr>
        </p:nvSpPr>
        <p:spPr/>
        <p:txBody>
          <a:bodyPr>
            <a:normAutofit fontScale="90000"/>
          </a:bodyPr>
          <a:lstStyle/>
          <a:p>
            <a:r>
              <a:rPr lang="es-ES" dirty="0"/>
              <a:t>Variable a destacar: breastcancerper100th</a:t>
            </a:r>
          </a:p>
        </p:txBody>
      </p:sp>
      <p:pic>
        <p:nvPicPr>
          <p:cNvPr id="8" name="Imagen 7" descr="Gráfico, Gráfico de dispersión&#10;&#10;Descripción generada automáticamente">
            <a:extLst>
              <a:ext uri="{FF2B5EF4-FFF2-40B4-BE49-F238E27FC236}">
                <a16:creationId xmlns:a16="http://schemas.microsoft.com/office/drawing/2014/main" id="{195FCEB0-78E6-9CBD-CE38-DB314A978689}"/>
              </a:ext>
            </a:extLst>
          </p:cNvPr>
          <p:cNvPicPr>
            <a:picLocks noChangeAspect="1"/>
          </p:cNvPicPr>
          <p:nvPr/>
        </p:nvPicPr>
        <p:blipFill>
          <a:blip r:embed="rId3"/>
          <a:stretch>
            <a:fillRect/>
          </a:stretch>
        </p:blipFill>
        <p:spPr>
          <a:xfrm>
            <a:off x="3660020" y="1982064"/>
            <a:ext cx="4884057" cy="4877490"/>
          </a:xfrm>
          <a:prstGeom prst="rect">
            <a:avLst/>
          </a:prstGeom>
        </p:spPr>
      </p:pic>
    </p:spTree>
    <p:extLst>
      <p:ext uri="{BB962C8B-B14F-4D97-AF65-F5344CB8AC3E}">
        <p14:creationId xmlns:p14="http://schemas.microsoft.com/office/powerpoint/2010/main" val="67387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DC3D0-7C12-1082-3269-E7517DB83953}"/>
              </a:ext>
            </a:extLst>
          </p:cNvPr>
          <p:cNvSpPr>
            <a:spLocks noGrp="1"/>
          </p:cNvSpPr>
          <p:nvPr>
            <p:ph type="title"/>
          </p:nvPr>
        </p:nvSpPr>
        <p:spPr/>
        <p:txBody>
          <a:bodyPr/>
          <a:lstStyle/>
          <a:p>
            <a:r>
              <a:rPr lang="es-ES" dirty="0"/>
              <a:t>Preparación de datos</a:t>
            </a:r>
          </a:p>
        </p:txBody>
      </p:sp>
      <p:sp>
        <p:nvSpPr>
          <p:cNvPr id="3" name="Marcador de contenido 2">
            <a:extLst>
              <a:ext uri="{FF2B5EF4-FFF2-40B4-BE49-F238E27FC236}">
                <a16:creationId xmlns:a16="http://schemas.microsoft.com/office/drawing/2014/main" id="{FA3B7DD2-C996-5287-88E9-B882B15DCFE4}"/>
              </a:ext>
            </a:extLst>
          </p:cNvPr>
          <p:cNvSpPr>
            <a:spLocks noGrp="1"/>
          </p:cNvSpPr>
          <p:nvPr>
            <p:ph idx="1"/>
          </p:nvPr>
        </p:nvSpPr>
        <p:spPr/>
        <p:txBody>
          <a:bodyPr vert="horz" lIns="0" tIns="45720" rIns="0" bIns="45720" rtlCol="0" anchor="t">
            <a:normAutofit/>
          </a:bodyPr>
          <a:lstStyle/>
          <a:p>
            <a:pPr marL="342900" indent="-342900">
              <a:buAutoNum type="arabicPeriod"/>
            </a:pPr>
            <a:r>
              <a:rPr lang="es-ES" dirty="0"/>
              <a:t>Problemas más recurrentes:</a:t>
            </a:r>
          </a:p>
          <a:p>
            <a:pPr marL="635000" lvl="1" indent="-342900">
              <a:buAutoNum type="arabicPeriod"/>
            </a:pPr>
            <a:r>
              <a:rPr lang="es-ES" dirty="0"/>
              <a:t>Conformidad por valores muy altos. Se hizo </a:t>
            </a:r>
            <a:r>
              <a:rPr lang="es-ES" dirty="0" err="1"/>
              <a:t>clipping</a:t>
            </a:r>
            <a:r>
              <a:rPr lang="es-ES" dirty="0"/>
              <a:t> con rango IQR*1.5.</a:t>
            </a:r>
          </a:p>
          <a:p>
            <a:pPr marL="635000" lvl="1" indent="-342900">
              <a:buAutoNum type="arabicPeriod"/>
            </a:pPr>
            <a:r>
              <a:rPr lang="es-ES" dirty="0"/>
              <a:t>Completitud, con nulos debajo del 5%. Se llenaron con el promedio de la región.</a:t>
            </a:r>
          </a:p>
          <a:p>
            <a:pPr marL="342900" indent="-342900">
              <a:buClr>
                <a:srgbClr val="1CADE4"/>
              </a:buClr>
              <a:buAutoNum type="arabicPeriod"/>
            </a:pPr>
            <a:r>
              <a:rPr lang="es-ES" dirty="0"/>
              <a:t>Columnas eliminadas por alto número de vacíos (Completitud a nivel de columna):</a:t>
            </a:r>
          </a:p>
          <a:p>
            <a:pPr marL="383540" lvl="1">
              <a:buAutoNum type="arabicPeriod"/>
            </a:pPr>
            <a:r>
              <a:rPr lang="es-ES" dirty="0" err="1">
                <a:ea typeface="+mn-lt"/>
                <a:cs typeface="+mn-lt"/>
              </a:rPr>
              <a:t>hivrate</a:t>
            </a:r>
            <a:endParaRPr lang="es-ES">
              <a:ea typeface="+mn-lt"/>
              <a:cs typeface="+mn-lt"/>
            </a:endParaRPr>
          </a:p>
          <a:p>
            <a:pPr marL="383540" lvl="1">
              <a:buAutoNum type="arabicPeriod"/>
            </a:pPr>
            <a:r>
              <a:rPr lang="es-ES" dirty="0" err="1">
                <a:ea typeface="+mn-lt"/>
                <a:cs typeface="+mn-lt"/>
              </a:rPr>
              <a:t>oilperperson</a:t>
            </a:r>
            <a:endParaRPr lang="es-ES">
              <a:ea typeface="+mn-lt"/>
              <a:cs typeface="+mn-lt"/>
            </a:endParaRPr>
          </a:p>
          <a:p>
            <a:pPr marL="383540" lvl="1">
              <a:buAutoNum type="arabicPeriod"/>
            </a:pPr>
            <a:r>
              <a:rPr lang="es-ES" dirty="0" err="1">
                <a:ea typeface="+mn-lt"/>
                <a:cs typeface="+mn-lt"/>
              </a:rPr>
              <a:t>relectricperperson</a:t>
            </a:r>
            <a:endParaRPr lang="es-ES">
              <a:ea typeface="+mn-lt"/>
              <a:cs typeface="+mn-lt"/>
            </a:endParaRPr>
          </a:p>
          <a:p>
            <a:pPr marL="383540" lvl="1">
              <a:buAutoNum type="arabicPeriod"/>
            </a:pPr>
            <a:endParaRPr lang="es-ES" dirty="0"/>
          </a:p>
          <a:p>
            <a:pPr marL="383540" lvl="1">
              <a:buAutoNum type="arabicPeriod"/>
            </a:pPr>
            <a:endParaRPr lang="es-ES" dirty="0"/>
          </a:p>
          <a:p>
            <a:pPr marL="635000" lvl="1" indent="-342900">
              <a:buAutoNum type="arabicPeriod"/>
            </a:pPr>
            <a:endParaRPr lang="es-ES" dirty="0"/>
          </a:p>
          <a:p>
            <a:pPr marL="342900" indent="-342900">
              <a:buAutoNum type="arabicPeriod"/>
            </a:pPr>
            <a:endParaRPr lang="es-ES" dirty="0"/>
          </a:p>
        </p:txBody>
      </p:sp>
    </p:spTree>
    <p:extLst>
      <p:ext uri="{BB962C8B-B14F-4D97-AF65-F5344CB8AC3E}">
        <p14:creationId xmlns:p14="http://schemas.microsoft.com/office/powerpoint/2010/main" val="407753380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19</Slides>
  <Notes>11</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RetrospectVTI</vt:lpstr>
      <vt:lpstr>Apoyo del Banco Mundial a países en desarrollo</vt:lpstr>
      <vt:lpstr>Agenda</vt:lpstr>
      <vt:lpstr>Dataset</vt:lpstr>
      <vt:lpstr>Centralidad</vt:lpstr>
      <vt:lpstr>Datos atípicos</vt:lpstr>
      <vt:lpstr>Correlaciones</vt:lpstr>
      <vt:lpstr>Efecto de ubicación geográfica en PIB</vt:lpstr>
      <vt:lpstr>Variable a destacar: breastcancerper100th</vt:lpstr>
      <vt:lpstr>Preparación de datos</vt:lpstr>
      <vt:lpstr>Colinealidad</vt:lpstr>
      <vt:lpstr>Linealidad</vt:lpstr>
      <vt:lpstr>Columnas numéricas seleccionadas</vt:lpstr>
      <vt:lpstr>Transformación de variables categóricas</vt:lpstr>
      <vt:lpstr>Comportamiento del error</vt:lpstr>
      <vt:lpstr>Métricas de error</vt:lpstr>
      <vt:lpstr>Reglas basadas en coeficientes - Supuestos</vt:lpstr>
      <vt:lpstr>Reglas basadas en coeficientes - Variables numéricas</vt:lpstr>
      <vt:lpstr>Reglas basadas en coeficientes - Variables categoricas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418</cp:revision>
  <dcterms:created xsi:type="dcterms:W3CDTF">2023-10-08T23:26:46Z</dcterms:created>
  <dcterms:modified xsi:type="dcterms:W3CDTF">2023-10-09T00:29:20Z</dcterms:modified>
</cp:coreProperties>
</file>