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63" r:id="rId2"/>
    <p:sldId id="265" r:id="rId3"/>
    <p:sldId id="260" r:id="rId4"/>
    <p:sldId id="262" r:id="rId5"/>
    <p:sldId id="266" r:id="rId6"/>
    <p:sldId id="264" r:id="rId7"/>
    <p:sldId id="267" r:id="rId8"/>
    <p:sldId id="268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B4E3"/>
    <a:srgbClr val="0073AE"/>
    <a:srgbClr val="004578"/>
    <a:srgbClr val="CBE0EB"/>
    <a:srgbClr val="D8F0FA"/>
    <a:srgbClr val="F3F1E5"/>
    <a:srgbClr val="B2D5D7"/>
    <a:srgbClr val="5B9BD5"/>
    <a:srgbClr val="2CB6C0"/>
    <a:srgbClr val="EE7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9"/>
    <p:restoredTop sz="96133"/>
  </p:normalViewPr>
  <p:slideViewPr>
    <p:cSldViewPr snapToGrid="0" snapToObjects="1">
      <p:cViewPr varScale="1">
        <p:scale>
          <a:sx n="110" d="100"/>
          <a:sy n="110" d="100"/>
        </p:scale>
        <p:origin x="5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28D45-CD78-E946-97C3-593DC6155472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362D4-5DD5-1441-A093-8EF5773A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8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D8C9CBB-56BA-D142-9CD6-7FCD2E89CD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</a:blip>
          <a:srcRect l="7293" t="-1536" r="32247" b="3262"/>
          <a:stretch/>
        </p:blipFill>
        <p:spPr>
          <a:xfrm rot="5400000">
            <a:off x="1608362" y="-1608363"/>
            <a:ext cx="5143500" cy="8360226"/>
          </a:xfrm>
          <a:prstGeom prst="rect">
            <a:avLst/>
          </a:prstGeom>
        </p:spPr>
      </p:pic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4F42A90F-4B13-5545-8C5D-39D422D1B6B6}"/>
              </a:ext>
            </a:extLst>
          </p:cNvPr>
          <p:cNvSpPr/>
          <p:nvPr userDrawn="1"/>
        </p:nvSpPr>
        <p:spPr>
          <a:xfrm>
            <a:off x="-2255" y="0"/>
            <a:ext cx="8116389" cy="5143500"/>
          </a:xfrm>
          <a:prstGeom prst="snip1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1015957-F898-F341-96AA-CD4C9DEE6915}"/>
              </a:ext>
            </a:extLst>
          </p:cNvPr>
          <p:cNvGrpSpPr/>
          <p:nvPr userDrawn="1"/>
        </p:nvGrpSpPr>
        <p:grpSpPr>
          <a:xfrm>
            <a:off x="7239485" y="0"/>
            <a:ext cx="1961158" cy="5143501"/>
            <a:chOff x="7239485" y="0"/>
            <a:chExt cx="1961158" cy="5143501"/>
          </a:xfrm>
        </p:grpSpPr>
        <p:sp>
          <p:nvSpPr>
            <p:cNvPr id="35" name="Snip Single Corner Rectangle 34">
              <a:extLst>
                <a:ext uri="{FF2B5EF4-FFF2-40B4-BE49-F238E27FC236}">
                  <a16:creationId xmlns:a16="http://schemas.microsoft.com/office/drawing/2014/main" id="{2A3DA995-B02E-9147-B547-CE3989931016}"/>
                </a:ext>
              </a:extLst>
            </p:cNvPr>
            <p:cNvSpPr/>
            <p:nvPr userDrawn="1"/>
          </p:nvSpPr>
          <p:spPr>
            <a:xfrm flipH="1">
              <a:off x="8037870" y="1"/>
              <a:ext cx="1162773" cy="5143500"/>
            </a:xfrm>
            <a:prstGeom prst="snip1Rect">
              <a:avLst>
                <a:gd name="adj" fmla="val 50000"/>
              </a:avLst>
            </a:prstGeom>
            <a:solidFill>
              <a:srgbClr val="0045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Triangle 35">
              <a:extLst>
                <a:ext uri="{FF2B5EF4-FFF2-40B4-BE49-F238E27FC236}">
                  <a16:creationId xmlns:a16="http://schemas.microsoft.com/office/drawing/2014/main" id="{57E901BE-D0E6-A24E-8EBC-CF2F2253D331}"/>
                </a:ext>
              </a:extLst>
            </p:cNvPr>
            <p:cNvSpPr/>
            <p:nvPr userDrawn="1"/>
          </p:nvSpPr>
          <p:spPr>
            <a:xfrm rot="5400000" flipV="1">
              <a:off x="7239485" y="0"/>
              <a:ext cx="1958904" cy="1958904"/>
            </a:xfrm>
            <a:prstGeom prst="rtTriangle">
              <a:avLst/>
            </a:prstGeom>
            <a:solidFill>
              <a:srgbClr val="0045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3681D134-C851-054D-AE71-80FED5B08E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37140" y="200112"/>
            <a:ext cx="931635" cy="526201"/>
          </a:xfrm>
          <a:prstGeom prst="rect">
            <a:avLst/>
          </a:prstGeom>
        </p:spPr>
      </p:pic>
      <p:sp>
        <p:nvSpPr>
          <p:cNvPr id="42" name="Subtitle 2">
            <a:extLst>
              <a:ext uri="{FF2B5EF4-FFF2-40B4-BE49-F238E27FC236}">
                <a16:creationId xmlns:a16="http://schemas.microsoft.com/office/drawing/2014/main" id="{EA6C5E46-002A-964E-8146-0843258284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7333" y="3566931"/>
            <a:ext cx="6898820" cy="904861"/>
          </a:xfrm>
        </p:spPr>
        <p:txBody>
          <a:bodyPr>
            <a:normAutofit/>
          </a:bodyPr>
          <a:lstStyle>
            <a:lvl1pPr marL="0" indent="0" algn="l">
              <a:buNone/>
              <a:defRPr sz="2600" b="1" i="1">
                <a:solidFill>
                  <a:srgbClr val="01B4E3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Placeholder Text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80EA1B85-ABCA-874B-8C49-1798C2FE1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4470919"/>
            <a:ext cx="6898821" cy="297023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073AE"/>
                </a:solidFill>
              </a:defRPr>
            </a:lvl1pPr>
          </a:lstStyle>
          <a:p>
            <a:pPr lvl="0"/>
            <a:r>
              <a:rPr lang="en-US" dirty="0"/>
              <a:t>Placeholder text or delete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BA96F0-1B51-AE49-880A-23E3859FC50E}"/>
              </a:ext>
            </a:extLst>
          </p:cNvPr>
          <p:cNvSpPr/>
          <p:nvPr userDrawn="1"/>
        </p:nvSpPr>
        <p:spPr>
          <a:xfrm>
            <a:off x="-1" y="0"/>
            <a:ext cx="129473" cy="51435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1880E1B-2009-A645-A39C-DFB42591620A}"/>
              </a:ext>
            </a:extLst>
          </p:cNvPr>
          <p:cNvSpPr txBox="1">
            <a:spLocks/>
          </p:cNvSpPr>
          <p:nvPr userDrawn="1"/>
        </p:nvSpPr>
        <p:spPr>
          <a:xfrm>
            <a:off x="8049987" y="4805875"/>
            <a:ext cx="1094014" cy="337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  <a:buFont typeface="LucidaGrande" charset="0"/>
              <a:buNone/>
              <a:defRPr sz="2100" b="1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LucidaGrande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Wingdings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Courier New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i="0" dirty="0" err="1">
                <a:solidFill>
                  <a:schemeClr val="bg1"/>
                </a:solidFill>
              </a:rPr>
              <a:t>www.ieee.org</a:t>
            </a:r>
            <a:endParaRPr lang="en-US" sz="800" i="0" dirty="0">
              <a:solidFill>
                <a:schemeClr val="bg1"/>
              </a:solidFill>
            </a:endParaRP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5F9F5B5-9A4A-C147-A14A-863D1D9F200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60498" y="1137684"/>
            <a:ext cx="5159294" cy="15811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1" baseline="0"/>
            </a:lvl1pPr>
          </a:lstStyle>
          <a:p>
            <a:r>
              <a:rPr lang="en-US" dirty="0"/>
              <a:t>Sub-brand Logo, Icon or Image</a:t>
            </a:r>
          </a:p>
        </p:txBody>
      </p:sp>
    </p:spTree>
    <p:extLst>
      <p:ext uri="{BB962C8B-B14F-4D97-AF65-F5344CB8AC3E}">
        <p14:creationId xmlns:p14="http://schemas.microsoft.com/office/powerpoint/2010/main" val="99492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929325"/>
            <a:ext cx="3256822" cy="1628607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1444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629150" y="1385779"/>
            <a:ext cx="3256822" cy="142731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28650" y="2929325"/>
            <a:ext cx="3886200" cy="1628607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423B85F-611F-D84E-92B9-B014B2FF0B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F3D8F41-F60A-FE49-8FD7-146B6D97358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5960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1" y="1369219"/>
            <a:ext cx="3019523" cy="3174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 hasCustomPrompt="1"/>
          </p:nvPr>
        </p:nvSpPr>
        <p:spPr>
          <a:xfrm>
            <a:off x="3789577" y="1369219"/>
            <a:ext cx="4096396" cy="3188713"/>
          </a:xfrm>
        </p:spPr>
        <p:txBody>
          <a:bodyPr>
            <a:normAutofit/>
          </a:bodyPr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0621480-2E05-304D-90D5-0074466BCC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66852DA-5FCA-3C48-B7E0-24647A33D8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D1AB48A7-CCD3-824A-83A4-C7817B6F04C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1407724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629150" y="1369219"/>
            <a:ext cx="3256822" cy="3188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649855"/>
            <a:ext cx="3886200" cy="89401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28650" y="1369219"/>
            <a:ext cx="3886200" cy="2222393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9E52AC-48BD-114C-A96C-70541DCBE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ABE92F0-8379-544C-9853-26997417C41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FDA3FAE0-D3D1-1843-9ADE-85DB24F02EC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1838955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2FB1738-29EC-0E4D-93D0-49DC5F2DF7B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844104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2128100"/>
            <a:ext cx="7257322" cy="18789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69219"/>
            <a:ext cx="7257322" cy="67181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4023778"/>
            <a:ext cx="7257322" cy="497168"/>
          </a:xfrm>
        </p:spPr>
        <p:txBody>
          <a:bodyPr>
            <a:normAutofit/>
          </a:bodyPr>
          <a:lstStyle>
            <a:lvl1pPr marL="0" indent="0">
              <a:buNone/>
              <a:defRPr sz="1400" b="1" i="1">
                <a:solidFill>
                  <a:srgbClr val="0066A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0A010C0-C937-414F-B4D6-989D04A369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87F5892-F465-DC49-9737-4DFCCCFAAE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CFE481CE-41B6-9D44-9204-8907CF9C071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1327891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3004794"/>
            <a:ext cx="3886200" cy="151093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69219"/>
            <a:ext cx="7257322" cy="1556426"/>
          </a:xfrm>
        </p:spPr>
        <p:txBody>
          <a:bodyPr numCol="2" spcCol="274320">
            <a:normAutofit/>
          </a:bodyPr>
          <a:lstStyle>
            <a:lvl1pPr marL="0" indent="0">
              <a:buNone/>
              <a:defRPr sz="14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629150" y="3004793"/>
            <a:ext cx="3256822" cy="1510936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843F8A4-18EA-E544-AA3F-489BF4E7C9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9371046-29F8-4B4F-86CC-821168A1D9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87799CC5-2AC5-8C43-823A-3530CA1E72F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662224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8"/>
            <a:ext cx="4473353" cy="216583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599358"/>
            <a:ext cx="4473353" cy="950365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0066A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188465" y="1369217"/>
            <a:ext cx="2697508" cy="3180505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F334513-C7AD-9347-A732-E092B13A3E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17773B4-3F24-7F42-BD0E-510D539154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68E2EAB6-2D42-8840-B752-CA7550C317B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1810110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7FE907A-0B6C-614D-8861-FBA93F1B0A1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314376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D8C9CBB-56BA-D142-9CD6-7FCD2E89CD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</a:blip>
          <a:srcRect l="7293" t="-1536" r="32247" b="3262"/>
          <a:stretch/>
        </p:blipFill>
        <p:spPr>
          <a:xfrm rot="5400000">
            <a:off x="1608362" y="-1608363"/>
            <a:ext cx="5143500" cy="8360226"/>
          </a:xfrm>
          <a:prstGeom prst="rect">
            <a:avLst/>
          </a:prstGeom>
        </p:spPr>
      </p:pic>
      <p:sp>
        <p:nvSpPr>
          <p:cNvPr id="14" name="Snip Single Corner Rectangle 13">
            <a:extLst>
              <a:ext uri="{FF2B5EF4-FFF2-40B4-BE49-F238E27FC236}">
                <a16:creationId xmlns:a16="http://schemas.microsoft.com/office/drawing/2014/main" id="{5C4EB9A0-6BC7-7742-A70D-39678A3FC384}"/>
              </a:ext>
            </a:extLst>
          </p:cNvPr>
          <p:cNvSpPr/>
          <p:nvPr userDrawn="1"/>
        </p:nvSpPr>
        <p:spPr>
          <a:xfrm>
            <a:off x="-2255" y="0"/>
            <a:ext cx="8116389" cy="5143500"/>
          </a:xfrm>
          <a:prstGeom prst="snip1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1015957-F898-F341-96AA-CD4C9DEE6915}"/>
              </a:ext>
            </a:extLst>
          </p:cNvPr>
          <p:cNvGrpSpPr/>
          <p:nvPr userDrawn="1"/>
        </p:nvGrpSpPr>
        <p:grpSpPr>
          <a:xfrm>
            <a:off x="7239485" y="0"/>
            <a:ext cx="1961158" cy="5143501"/>
            <a:chOff x="7239485" y="0"/>
            <a:chExt cx="1961158" cy="5143501"/>
          </a:xfrm>
        </p:grpSpPr>
        <p:sp>
          <p:nvSpPr>
            <p:cNvPr id="35" name="Snip Single Corner Rectangle 34">
              <a:extLst>
                <a:ext uri="{FF2B5EF4-FFF2-40B4-BE49-F238E27FC236}">
                  <a16:creationId xmlns:a16="http://schemas.microsoft.com/office/drawing/2014/main" id="{2A3DA995-B02E-9147-B547-CE3989931016}"/>
                </a:ext>
              </a:extLst>
            </p:cNvPr>
            <p:cNvSpPr/>
            <p:nvPr userDrawn="1"/>
          </p:nvSpPr>
          <p:spPr>
            <a:xfrm flipH="1">
              <a:off x="8037870" y="1"/>
              <a:ext cx="1162773" cy="5143500"/>
            </a:xfrm>
            <a:prstGeom prst="snip1Rect">
              <a:avLst>
                <a:gd name="adj" fmla="val 50000"/>
              </a:avLst>
            </a:prstGeom>
            <a:solidFill>
              <a:srgbClr val="0045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ight Triangle 35">
              <a:extLst>
                <a:ext uri="{FF2B5EF4-FFF2-40B4-BE49-F238E27FC236}">
                  <a16:creationId xmlns:a16="http://schemas.microsoft.com/office/drawing/2014/main" id="{57E901BE-D0E6-A24E-8EBC-CF2F2253D331}"/>
                </a:ext>
              </a:extLst>
            </p:cNvPr>
            <p:cNvSpPr/>
            <p:nvPr userDrawn="1"/>
          </p:nvSpPr>
          <p:spPr>
            <a:xfrm rot="5400000" flipV="1">
              <a:off x="7239485" y="0"/>
              <a:ext cx="1958904" cy="1958904"/>
            </a:xfrm>
            <a:prstGeom prst="rtTriangle">
              <a:avLst/>
            </a:prstGeom>
            <a:solidFill>
              <a:srgbClr val="0045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3681D134-C851-054D-AE71-80FED5B08E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37140" y="200112"/>
            <a:ext cx="931635" cy="526201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83F85E39-8DC6-4541-AE75-979B7FA146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7333" y="1954061"/>
            <a:ext cx="6898820" cy="946914"/>
          </a:xfrm>
        </p:spPr>
        <p:txBody>
          <a:bodyPr anchor="b">
            <a:normAutofit/>
          </a:bodyPr>
          <a:lstStyle>
            <a:lvl1pPr algn="l">
              <a:defRPr sz="3300" i="0">
                <a:solidFill>
                  <a:srgbClr val="0073AE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EA6C5E46-002A-964E-8146-0843258284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7333" y="2970031"/>
            <a:ext cx="6898820" cy="956810"/>
          </a:xfrm>
        </p:spPr>
        <p:txBody>
          <a:bodyPr>
            <a:normAutofit/>
          </a:bodyPr>
          <a:lstStyle>
            <a:lvl1pPr marL="0" indent="0" algn="l">
              <a:buNone/>
              <a:defRPr sz="2500" b="1" i="1">
                <a:solidFill>
                  <a:srgbClr val="01B4E3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80EA1B85-ABCA-874B-8C49-1798C2FE1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4470919"/>
            <a:ext cx="6898821" cy="297023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073AE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BA96F0-1B51-AE49-880A-23E3859FC50E}"/>
              </a:ext>
            </a:extLst>
          </p:cNvPr>
          <p:cNvSpPr/>
          <p:nvPr userDrawn="1"/>
        </p:nvSpPr>
        <p:spPr>
          <a:xfrm>
            <a:off x="-1" y="0"/>
            <a:ext cx="129473" cy="51435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1880E1B-2009-A645-A39C-DFB42591620A}"/>
              </a:ext>
            </a:extLst>
          </p:cNvPr>
          <p:cNvSpPr txBox="1">
            <a:spLocks/>
          </p:cNvSpPr>
          <p:nvPr userDrawn="1"/>
        </p:nvSpPr>
        <p:spPr>
          <a:xfrm>
            <a:off x="8049987" y="4805875"/>
            <a:ext cx="1094014" cy="337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  <a:buFont typeface="LucidaGrande" charset="0"/>
              <a:buNone/>
              <a:defRPr sz="2100" b="1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LucidaGrande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Wingdings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Courier New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i="0" dirty="0" err="1">
                <a:solidFill>
                  <a:schemeClr val="bg1"/>
                </a:solidFill>
              </a:rPr>
              <a:t>www.ieee.org</a:t>
            </a:r>
            <a:endParaRPr lang="en-US" sz="900" i="0" dirty="0">
              <a:solidFill>
                <a:schemeClr val="bg1"/>
              </a:solidFill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627063" y="627063"/>
            <a:ext cx="2203450" cy="901112"/>
          </a:xfrm>
        </p:spPr>
        <p:txBody>
          <a:bodyPr anchor="ctr"/>
          <a:lstStyle>
            <a:lvl1pPr marL="0" indent="0" algn="ctr">
              <a:buNone/>
              <a:defRPr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4E0EA5B4-2A13-5945-AE96-0E29FD3F5A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</a:blip>
          <a:srcRect l="3023" t="22335" r="2942" b="24768"/>
          <a:stretch/>
        </p:blipFill>
        <p:spPr>
          <a:xfrm rot="10800000">
            <a:off x="-1" y="0"/>
            <a:ext cx="9143999" cy="5143500"/>
          </a:xfrm>
          <a:prstGeom prst="rect">
            <a:avLst/>
          </a:prstGeom>
        </p:spPr>
      </p:pic>
      <p:sp>
        <p:nvSpPr>
          <p:cNvPr id="17" name="Snip Single Corner Rectangle 16">
            <a:extLst>
              <a:ext uri="{FF2B5EF4-FFF2-40B4-BE49-F238E27FC236}">
                <a16:creationId xmlns:a16="http://schemas.microsoft.com/office/drawing/2014/main" id="{B7E9D976-E311-B641-978A-11C6FFF87F74}"/>
              </a:ext>
            </a:extLst>
          </p:cNvPr>
          <p:cNvSpPr/>
          <p:nvPr userDrawn="1"/>
        </p:nvSpPr>
        <p:spPr>
          <a:xfrm>
            <a:off x="-2255" y="0"/>
            <a:ext cx="8116389" cy="5143500"/>
          </a:xfrm>
          <a:prstGeom prst="snip1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332" y="1796694"/>
            <a:ext cx="6862040" cy="522983"/>
          </a:xfrm>
        </p:spPr>
        <p:txBody>
          <a:bodyPr anchor="b">
            <a:normAutofit/>
          </a:bodyPr>
          <a:lstStyle>
            <a:lvl1pPr algn="l">
              <a:defRPr sz="3300" i="0">
                <a:solidFill>
                  <a:srgbClr val="0073AE"/>
                </a:solidFill>
              </a:defRPr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7331" y="2388734"/>
            <a:ext cx="6862040" cy="956810"/>
          </a:xfrm>
        </p:spPr>
        <p:txBody>
          <a:bodyPr>
            <a:normAutofit/>
          </a:bodyPr>
          <a:lstStyle>
            <a:lvl1pPr marL="0" indent="0" algn="l">
              <a:buNone/>
              <a:defRPr sz="2100" b="1" i="1">
                <a:solidFill>
                  <a:srgbClr val="01B4E3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A63398-9A0A-8E41-B673-3FA96B4B5B68}"/>
              </a:ext>
            </a:extLst>
          </p:cNvPr>
          <p:cNvSpPr/>
          <p:nvPr userDrawn="1"/>
        </p:nvSpPr>
        <p:spPr>
          <a:xfrm>
            <a:off x="-1" y="0"/>
            <a:ext cx="129473" cy="51435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627331" y="197646"/>
            <a:ext cx="1760992" cy="7418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1" baseline="0"/>
            </a:lvl1pPr>
          </a:lstStyle>
          <a:p>
            <a:r>
              <a:rPr lang="en-US" dirty="0"/>
              <a:t>Sub-brand Logo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015957-F898-F341-96AA-CD4C9DEE6915}"/>
              </a:ext>
            </a:extLst>
          </p:cNvPr>
          <p:cNvGrpSpPr/>
          <p:nvPr userDrawn="1"/>
        </p:nvGrpSpPr>
        <p:grpSpPr>
          <a:xfrm>
            <a:off x="7239485" y="0"/>
            <a:ext cx="1961158" cy="5143501"/>
            <a:chOff x="7239485" y="0"/>
            <a:chExt cx="1961158" cy="5143501"/>
          </a:xfrm>
        </p:grpSpPr>
        <p:sp>
          <p:nvSpPr>
            <p:cNvPr id="13" name="Snip Single Corner Rectangle 12">
              <a:extLst>
                <a:ext uri="{FF2B5EF4-FFF2-40B4-BE49-F238E27FC236}">
                  <a16:creationId xmlns:a16="http://schemas.microsoft.com/office/drawing/2014/main" id="{2A3DA995-B02E-9147-B547-CE3989931016}"/>
                </a:ext>
              </a:extLst>
            </p:cNvPr>
            <p:cNvSpPr/>
            <p:nvPr userDrawn="1"/>
          </p:nvSpPr>
          <p:spPr>
            <a:xfrm flipH="1">
              <a:off x="8037870" y="1"/>
              <a:ext cx="1162773" cy="5143500"/>
            </a:xfrm>
            <a:prstGeom prst="snip1Rect">
              <a:avLst>
                <a:gd name="adj" fmla="val 50000"/>
              </a:avLst>
            </a:prstGeom>
            <a:solidFill>
              <a:srgbClr val="0045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id="{57E901BE-D0E6-A24E-8EBC-CF2F2253D331}"/>
                </a:ext>
              </a:extLst>
            </p:cNvPr>
            <p:cNvSpPr/>
            <p:nvPr userDrawn="1"/>
          </p:nvSpPr>
          <p:spPr>
            <a:xfrm rot="5400000" flipV="1">
              <a:off x="7239485" y="0"/>
              <a:ext cx="1958904" cy="1958904"/>
            </a:xfrm>
            <a:prstGeom prst="rtTriangle">
              <a:avLst/>
            </a:prstGeom>
            <a:solidFill>
              <a:srgbClr val="0045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681D134-C851-054D-AE71-80FED5B08E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37140" y="200112"/>
            <a:ext cx="931635" cy="526201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F1880E1B-2009-A645-A39C-DFB42591620A}"/>
              </a:ext>
            </a:extLst>
          </p:cNvPr>
          <p:cNvSpPr txBox="1">
            <a:spLocks/>
          </p:cNvSpPr>
          <p:nvPr userDrawn="1"/>
        </p:nvSpPr>
        <p:spPr>
          <a:xfrm>
            <a:off x="8049987" y="4805875"/>
            <a:ext cx="1094014" cy="337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  <a:buFont typeface="LucidaGrande" charset="0"/>
              <a:buNone/>
              <a:defRPr sz="2100" b="1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LucidaGrande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Wingdings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Courier New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i="0" dirty="0" err="1">
                <a:solidFill>
                  <a:schemeClr val="bg1"/>
                </a:solidFill>
              </a:rPr>
              <a:t>www.ieee.org</a:t>
            </a:r>
            <a:endParaRPr lang="en-US" sz="900" i="0" dirty="0">
              <a:solidFill>
                <a:schemeClr val="bg1"/>
              </a:solidFill>
            </a:endParaRPr>
          </a:p>
        </p:txBody>
      </p:sp>
      <p:sp>
        <p:nvSpPr>
          <p:cNvPr id="22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222245" y="4782578"/>
            <a:ext cx="3135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0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7192736" cy="31324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7D3293-C8E3-8B4D-849D-84C3442398B6}"/>
              </a:ext>
            </a:extLst>
          </p:cNvPr>
          <p:cNvSpPr/>
          <p:nvPr userDrawn="1"/>
        </p:nvSpPr>
        <p:spPr>
          <a:xfrm>
            <a:off x="-1" y="0"/>
            <a:ext cx="129473" cy="51435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08BC2F-A6A3-8A4F-9078-CD37F7CCE4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622" y="197647"/>
            <a:ext cx="957445" cy="534388"/>
          </a:xfrm>
          <a:prstGeom prst="rect">
            <a:avLst/>
          </a:prstGeom>
        </p:spPr>
      </p:pic>
      <p:sp>
        <p:nvSpPr>
          <p:cNvPr id="12" name="Slide Number Placeholder 25">
            <a:extLst>
              <a:ext uri="{FF2B5EF4-FFF2-40B4-BE49-F238E27FC236}">
                <a16:creationId xmlns:a16="http://schemas.microsoft.com/office/drawing/2014/main" id="{90367293-C8F2-4440-841B-88BAEA1AD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2245" y="4782578"/>
            <a:ext cx="3135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95C4EE3-8D25-6E4C-8D67-76BDD58F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79AED3-8035-244E-BACE-D9A32AFE55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8D676D64-F0B0-FE4A-B268-AB527DCBD90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346020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8"/>
            <a:ext cx="3401699" cy="314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093323" y="1369218"/>
            <a:ext cx="3792649" cy="314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28AD0A7-181F-A042-BA08-F9B0155F5B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510ABD9-D541-A546-BDA1-282FD17854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00ED9FB8-9485-2545-93CF-E6B47AEF1B8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173585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68050" y="1369219"/>
            <a:ext cx="3617922" cy="3188713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8"/>
            <a:ext cx="3518183" cy="31746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34FA29-FF78-4247-B422-9CB3C156CD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21A0F07-0A01-604D-A10A-32D1FE0D12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2AECC975-C7CA-874B-876A-9AE7B23A075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40712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122444" y="3028586"/>
            <a:ext cx="3763528" cy="1496819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413347" cy="3118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122444" y="1369219"/>
            <a:ext cx="3763528" cy="1572004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9950B52-7DDE-B041-8DAF-12315E820D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6D56426-0BE2-154F-BFC0-7B413620353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C4BDD425-4C83-F24D-8172-3994E15A7AB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135514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68049" y="2195725"/>
            <a:ext cx="3617923" cy="2362208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582249" cy="31887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268049" y="1369219"/>
            <a:ext cx="3617923" cy="758882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2163C31-F925-444C-8BE7-3A845791C0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B9B7C62-A98B-D64A-B870-B0BE17030C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0E46EFD-CF71-BA46-ADD6-19823EAC8DA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59754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8650" y="1361923"/>
            <a:ext cx="3314336" cy="3181942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999772" y="2320132"/>
            <a:ext cx="3886200" cy="22518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999772" y="1369218"/>
            <a:ext cx="3886200" cy="86727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4E73C23-9D23-E345-84C3-69AEBC32B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7608F67-A8D0-9945-9B5D-2D542DDCEF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6B43012C-D118-D14F-AF93-458F0A86775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16775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>
            <a:extLst>
              <a:ext uri="{FF2B5EF4-FFF2-40B4-BE49-F238E27FC236}">
                <a16:creationId xmlns:a16="http://schemas.microsoft.com/office/drawing/2014/main" id="{DD368D2A-BF45-FB49-B010-489CE9FD5F20}"/>
              </a:ext>
            </a:extLst>
          </p:cNvPr>
          <p:cNvSpPr/>
          <p:nvPr userDrawn="1"/>
        </p:nvSpPr>
        <p:spPr>
          <a:xfrm>
            <a:off x="0" y="1"/>
            <a:ext cx="8049986" cy="5143500"/>
          </a:xfrm>
          <a:prstGeom prst="snip1Rect">
            <a:avLst/>
          </a:prstGeom>
          <a:gradFill>
            <a:gsLst>
              <a:gs pos="0">
                <a:srgbClr val="CBE0EB">
                  <a:alpha val="50000"/>
                </a:srgbClr>
              </a:gs>
              <a:gs pos="79000">
                <a:srgbClr val="D8F0FA">
                  <a:alpha val="3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E710F7-ADD9-5148-91F4-99563CAA19EB}"/>
              </a:ext>
            </a:extLst>
          </p:cNvPr>
          <p:cNvSpPr/>
          <p:nvPr userDrawn="1"/>
        </p:nvSpPr>
        <p:spPr>
          <a:xfrm>
            <a:off x="-1" y="0"/>
            <a:ext cx="129473" cy="51435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63241"/>
            <a:ext cx="6634132" cy="7326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Topic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71619"/>
            <a:ext cx="7024354" cy="3366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222245" y="4782578"/>
            <a:ext cx="3135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E5D287C-11AD-1D4B-B4BF-273AF9AD7195}"/>
              </a:ext>
            </a:extLst>
          </p:cNvPr>
          <p:cNvSpPr txBox="1">
            <a:spLocks/>
          </p:cNvSpPr>
          <p:nvPr userDrawn="1"/>
        </p:nvSpPr>
        <p:spPr>
          <a:xfrm>
            <a:off x="8049987" y="4805875"/>
            <a:ext cx="1094014" cy="337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  <a:buFont typeface="LucidaGrande" charset="0"/>
              <a:buNone/>
              <a:defRPr sz="2100" b="1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LucidaGrande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Wingdings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Courier New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i="0" dirty="0" err="1">
                <a:solidFill>
                  <a:srgbClr val="0073AE"/>
                </a:solidFill>
              </a:rPr>
              <a:t>www.ieee.org</a:t>
            </a:r>
            <a:endParaRPr lang="en-US" sz="900" i="0" dirty="0">
              <a:solidFill>
                <a:srgbClr val="0073AE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047DF6-4048-284D-9B33-DF1CF4C33220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622" y="197647"/>
            <a:ext cx="957445" cy="53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6" r:id="rId2"/>
    <p:sldLayoutId id="2147483661" r:id="rId3"/>
    <p:sldLayoutId id="2147483687" r:id="rId4"/>
    <p:sldLayoutId id="2147483675" r:id="rId5"/>
    <p:sldLayoutId id="2147483664" r:id="rId6"/>
    <p:sldLayoutId id="2147483674" r:id="rId7"/>
    <p:sldLayoutId id="2147483665" r:id="rId8"/>
    <p:sldLayoutId id="2147483676" r:id="rId9"/>
    <p:sldLayoutId id="2147483677" r:id="rId10"/>
    <p:sldLayoutId id="2147483678" r:id="rId11"/>
    <p:sldLayoutId id="2147483679" r:id="rId12"/>
    <p:sldLayoutId id="2147483667" r:id="rId13"/>
    <p:sldLayoutId id="2147483680" r:id="rId14"/>
    <p:sldLayoutId id="2147483682" r:id="rId15"/>
    <p:sldLayoutId id="2147483681" r:id="rId16"/>
    <p:sldLayoutId id="2147483689" r:id="rId1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>
          <a:solidFill>
            <a:srgbClr val="0066A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66A1"/>
        </a:buClr>
        <a:buFont typeface="LucidaGrande" charset="0"/>
        <a:buChar char="▸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LucidaGrande" charset="0"/>
        <a:buChar char="-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Courier New" charset="0"/>
        <a:buChar char="o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91586E0-98E9-7947-A5C0-622A9B466B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Workshop #1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A1586-FCD9-F04B-A5CA-1CC17C14AB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Arduino Dice Roller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ABB36AC-B510-7F43-A9B1-DD0BF1E78DF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/>
          <a:stretch/>
        </p:blipFill>
        <p:spPr>
          <a:xfrm>
            <a:off x="591357" y="1137684"/>
            <a:ext cx="2887812" cy="1823544"/>
          </a:xfrm>
        </p:spPr>
      </p:pic>
    </p:spTree>
    <p:extLst>
      <p:ext uri="{BB962C8B-B14F-4D97-AF65-F5344CB8AC3E}">
        <p14:creationId xmlns:p14="http://schemas.microsoft.com/office/powerpoint/2010/main" val="385611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9586-C589-CC40-8485-B3321DF50C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Arduino Dice Roller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CFFA4-9DDD-CB45-8B4D-08CF48C349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Building a D6 with Arduino and LEDs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E6D21-C466-6849-8A91-2ED93BE9C3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JD Smith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073E0FB-EAB7-834A-9FD7-EC2C8102C84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/>
          <a:stretch/>
        </p:blipFill>
        <p:spPr>
          <a:xfrm>
            <a:off x="1015276" y="627063"/>
            <a:ext cx="1427024" cy="901112"/>
          </a:xfrm>
        </p:spPr>
      </p:pic>
    </p:spTree>
    <p:extLst>
      <p:ext uri="{BB962C8B-B14F-4D97-AF65-F5344CB8AC3E}">
        <p14:creationId xmlns:p14="http://schemas.microsoft.com/office/powerpoint/2010/main" val="263759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Divider Title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Subhead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1E5B151D-8E47-954D-8EBC-432249FE819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/>
          <a:stretch/>
        </p:blipFill>
        <p:spPr>
          <a:xfrm>
            <a:off x="950479" y="198438"/>
            <a:ext cx="1113704" cy="703262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5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CFCB2-3C7D-2F47-B231-5C5C3AFBF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Arduino is a company that designs and produces single-board open source microcontrollers.</a:t>
            </a:r>
          </a:p>
          <a:p>
            <a:r>
              <a:rPr lang="en-US" dirty="0"/>
              <a:t>Since Arduino’s boards are open source, there are many companies that also produce clones of </a:t>
            </a:r>
            <a:r>
              <a:rPr lang="en-US"/>
              <a:t>these boards.</a:t>
            </a:r>
            <a:endParaRPr lang="en-US" dirty="0"/>
          </a:p>
          <a:p>
            <a:r>
              <a:rPr lang="en-US" dirty="0"/>
              <a:t>Some of the boards include the Arduino Uno, Arduino Mega 2560, Arduino Micro, and the Arduino Nano.</a:t>
            </a:r>
          </a:p>
          <a:p>
            <a:r>
              <a:rPr lang="en-US" dirty="0"/>
              <a:t>Arduino has their own open source integrated development environment called Arduino IDE. (There’s also a Visual Studio Code extension which gives Visual Studio Code similar capabilities as the Arduino IDE for .</a:t>
            </a:r>
            <a:r>
              <a:rPr lang="en-US" dirty="0" err="1"/>
              <a:t>ino</a:t>
            </a:r>
            <a:r>
              <a:rPr lang="en-US" dirty="0"/>
              <a:t> files.)</a:t>
            </a:r>
          </a:p>
          <a:p>
            <a:r>
              <a:rPr lang="en-US" dirty="0"/>
              <a:t>The Arduino programming language is a C like language.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6411-EE63-D346-9F05-B1E2F7CB3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4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00F60-7C0D-8B48-910B-EB4B5D45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57A539-4F20-7D43-80B8-894CF79A0A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 Open Source Microcontroller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4D2C3E70-7E3B-E748-B94F-76B97E8C96A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/>
          <a:stretch/>
        </p:blipFill>
        <p:spPr>
          <a:xfrm>
            <a:off x="1041078" y="4557933"/>
            <a:ext cx="838207" cy="529296"/>
          </a:xfrm>
        </p:spPr>
      </p:pic>
    </p:spTree>
    <p:extLst>
      <p:ext uri="{BB962C8B-B14F-4D97-AF65-F5344CB8AC3E}">
        <p14:creationId xmlns:p14="http://schemas.microsoft.com/office/powerpoint/2010/main" val="2019912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CFCB2-3C7D-2F47-B231-5C5C3AFBF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Click to add text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6411-EE63-D346-9F05-B1E2F7CB3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5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00F60-7C0D-8B48-910B-EB4B5D45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57A539-4F20-7D43-80B8-894CF79A0A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 Open Source Microprocessor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4D2C3E70-7E3B-E748-B94F-76B97E8C96A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/>
          <a:stretch/>
        </p:blipFill>
        <p:spPr>
          <a:xfrm>
            <a:off x="1041078" y="4557933"/>
            <a:ext cx="838207" cy="529296"/>
          </a:xfrm>
        </p:spPr>
      </p:pic>
    </p:spTree>
    <p:extLst>
      <p:ext uri="{BB962C8B-B14F-4D97-AF65-F5344CB8AC3E}">
        <p14:creationId xmlns:p14="http://schemas.microsoft.com/office/powerpoint/2010/main" val="19613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948885-50C6-5145-B0B1-E5D56B9AAF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Placeholder 13">
            <a:extLst>
              <a:ext uri="{FF2B5EF4-FFF2-40B4-BE49-F238E27FC236}">
                <a16:creationId xmlns:a16="http://schemas.microsoft.com/office/drawing/2014/main" id="{41C05F21-C061-6A42-B33B-27EC90CE6C1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/>
          <a:stretch/>
        </p:blipFill>
        <p:spPr>
          <a:xfrm>
            <a:off x="1041078" y="4557933"/>
            <a:ext cx="838207" cy="52929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66B00D-DD2F-4838-9C81-EB8AE916E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891" y="205361"/>
            <a:ext cx="5943600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10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948885-50C6-5145-B0B1-E5D56B9AAF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Placeholder 13">
            <a:extLst>
              <a:ext uri="{FF2B5EF4-FFF2-40B4-BE49-F238E27FC236}">
                <a16:creationId xmlns:a16="http://schemas.microsoft.com/office/drawing/2014/main" id="{41C05F21-C061-6A42-B33B-27EC90CE6C1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/>
          <a:stretch/>
        </p:blipFill>
        <p:spPr>
          <a:xfrm>
            <a:off x="1041078" y="4557933"/>
            <a:ext cx="838207" cy="529296"/>
          </a:xfrm>
        </p:spPr>
      </p:pic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511B1FF-BF22-46A8-A014-2EE36B22A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644" y="588078"/>
            <a:ext cx="5867400" cy="377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82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948885-50C6-5145-B0B1-E5D56B9AAF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Placeholder 13">
            <a:extLst>
              <a:ext uri="{FF2B5EF4-FFF2-40B4-BE49-F238E27FC236}">
                <a16:creationId xmlns:a16="http://schemas.microsoft.com/office/drawing/2014/main" id="{41C05F21-C061-6A42-B33B-27EC90CE6C1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/>
          <a:stretch/>
        </p:blipFill>
        <p:spPr>
          <a:xfrm>
            <a:off x="1041078" y="4557933"/>
            <a:ext cx="838207" cy="529296"/>
          </a:xfrm>
        </p:spPr>
      </p:pic>
    </p:spTree>
    <p:extLst>
      <p:ext uri="{BB962C8B-B14F-4D97-AF65-F5344CB8AC3E}">
        <p14:creationId xmlns:p14="http://schemas.microsoft.com/office/powerpoint/2010/main" val="106691913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-DCI-113_Branded_PPT_Template_B_Final_FullScreen" id="{42F2A728-38A7-F741-8697-F23A46403293}" vid="{291ADA43-C1E7-0449-827C-A2959B3E2C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16-DCI-113_Branded_PPT_Template_B_Final_FullScreen</Template>
  <TotalTime>11510</TotalTime>
  <Words>141</Words>
  <Application>Microsoft Office PowerPoint</Application>
  <PresentationFormat>On-screen Show (16:9)</PresentationFormat>
  <Paragraphs>23</Paragraphs>
  <Slides>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LucidaGrande</vt:lpstr>
      <vt:lpstr>Wingdings</vt:lpstr>
      <vt:lpstr>Theme 1</vt:lpstr>
      <vt:lpstr>PowerPoint Presentation</vt:lpstr>
      <vt:lpstr>Arduino Dice Roller</vt:lpstr>
      <vt:lpstr>Divider Title</vt:lpstr>
      <vt:lpstr>Arduino</vt:lpstr>
      <vt:lpstr>Arduino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Jessie Smith</cp:lastModifiedBy>
  <cp:revision>76</cp:revision>
  <dcterms:created xsi:type="dcterms:W3CDTF">2016-10-24T19:40:55Z</dcterms:created>
  <dcterms:modified xsi:type="dcterms:W3CDTF">2020-09-09T20:11:21Z</dcterms:modified>
</cp:coreProperties>
</file>