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3" r:id="rId2"/>
    <p:sldId id="265" r:id="rId3"/>
    <p:sldId id="260" r:id="rId4"/>
    <p:sldId id="262" r:id="rId5"/>
    <p:sldId id="266" r:id="rId6"/>
    <p:sldId id="264" r:id="rId7"/>
    <p:sldId id="267" r:id="rId8"/>
    <p:sldId id="26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4E3"/>
    <a:srgbClr val="0073AE"/>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p:restoredTop sz="96133"/>
  </p:normalViewPr>
  <p:slideViewPr>
    <p:cSldViewPr snapToGrid="0" snapToObjects="1">
      <p:cViewPr varScale="1">
        <p:scale>
          <a:sx n="110" d="100"/>
          <a:sy n="110" d="100"/>
        </p:scale>
        <p:origin x="5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dirty="0" err="1">
                <a:solidFill>
                  <a:schemeClr val="bg1"/>
                </a:solidFill>
              </a:rPr>
              <a:t>www.ieee.org</a:t>
            </a:r>
            <a:endParaRPr lang="en-US" sz="800" i="0" dirty="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dirty="0"/>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dirty="0"/>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dirty="0"/>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dirty="0"/>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dirty="0" err="1">
                <a:solidFill>
                  <a:schemeClr val="bg1"/>
                </a:solidFill>
              </a:rPr>
              <a:t>www.ieee.org</a:t>
            </a:r>
            <a:endParaRPr lang="en-US" sz="900" i="0" dirty="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dirty="0"/>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dirty="0"/>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dirty="0" err="1">
                <a:solidFill>
                  <a:schemeClr val="bg1"/>
                </a:solidFill>
              </a:rPr>
              <a:t>www.ieee.org</a:t>
            </a:r>
            <a:endParaRPr lang="en-US" sz="900" i="0" dirty="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dirty="0"/>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dirty="0"/>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dirty="0"/>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dirty="0"/>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dirty="0" err="1">
                <a:solidFill>
                  <a:srgbClr val="0073AE"/>
                </a:solidFill>
              </a:rPr>
              <a:t>www.ieee.org</a:t>
            </a:r>
            <a:endParaRPr lang="en-US" sz="900" i="0" dirty="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p:txBody>
          <a:bodyPr/>
          <a:lstStyle/>
          <a:p>
            <a:r>
              <a:rPr lang="en-US" dirty="0"/>
              <a:t>Workshop #2</a:t>
            </a: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r>
              <a:rPr lang="en-US" dirty="0"/>
              <a:t>Proximity Sensor</a:t>
            </a:r>
          </a:p>
        </p:txBody>
      </p:sp>
      <p:pic>
        <p:nvPicPr>
          <p:cNvPr id="6" name="Picture Placeholder 5">
            <a:extLst>
              <a:ext uri="{FF2B5EF4-FFF2-40B4-BE49-F238E27FC236}">
                <a16:creationId xmlns:a16="http://schemas.microsoft.com/office/drawing/2014/main" id="{AABB36AC-B510-7F43-A9B1-DD0BF1E78DFD}"/>
              </a:ext>
            </a:extLst>
          </p:cNvPr>
          <p:cNvPicPr>
            <a:picLocks noGrp="1" noChangeAspect="1"/>
          </p:cNvPicPr>
          <p:nvPr>
            <p:ph type="pic" sz="quarter" idx="16"/>
          </p:nvPr>
        </p:nvPicPr>
        <p:blipFill>
          <a:blip r:embed="rId2"/>
          <a:srcRect/>
          <a:stretch/>
        </p:blipFill>
        <p:spPr>
          <a:xfrm>
            <a:off x="591357" y="1137684"/>
            <a:ext cx="2887812" cy="1823544"/>
          </a:xfrm>
        </p:spPr>
      </p:pic>
    </p:spTree>
    <p:extLst>
      <p:ext uri="{BB962C8B-B14F-4D97-AF65-F5344CB8AC3E}">
        <p14:creationId xmlns:p14="http://schemas.microsoft.com/office/powerpoint/2010/main" val="385611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dirty="0"/>
              <a:t>Arduino Proximity Sensor</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r>
              <a:rPr lang="en-US" dirty="0"/>
              <a:t>Building a proximity sensor with an ultrasonic sensor and blinking LED</a:t>
            </a:r>
          </a:p>
          <a:p>
            <a:endParaRPr lang="en-US" dirty="0"/>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p:txBody>
          <a:bodyPr>
            <a:normAutofit fontScale="92500" lnSpcReduction="20000"/>
          </a:bodyPr>
          <a:lstStyle/>
          <a:p>
            <a:r>
              <a:rPr lang="en-US" dirty="0"/>
              <a:t>JD Smith</a:t>
            </a:r>
          </a:p>
        </p:txBody>
      </p:sp>
      <p:pic>
        <p:nvPicPr>
          <p:cNvPr id="7" name="Picture Placeholder 6">
            <a:extLst>
              <a:ext uri="{FF2B5EF4-FFF2-40B4-BE49-F238E27FC236}">
                <a16:creationId xmlns:a16="http://schemas.microsoft.com/office/drawing/2014/main" id="{7073E0FB-EAB7-834A-9FD7-EC2C8102C844}"/>
              </a:ext>
            </a:extLst>
          </p:cNvPr>
          <p:cNvPicPr>
            <a:picLocks noGrp="1" noChangeAspect="1"/>
          </p:cNvPicPr>
          <p:nvPr>
            <p:ph type="pic" sz="quarter" idx="16"/>
          </p:nvPr>
        </p:nvPicPr>
        <p:blipFill>
          <a:blip r:embed="rId2"/>
          <a:srcRect/>
          <a:stretch/>
        </p:blipFill>
        <p:spPr>
          <a:xfrm>
            <a:off x="1015276" y="627063"/>
            <a:ext cx="1427024" cy="901112"/>
          </a:xfrm>
        </p:spPr>
      </p:pic>
    </p:spTree>
    <p:extLst>
      <p:ext uri="{BB962C8B-B14F-4D97-AF65-F5344CB8AC3E}">
        <p14:creationId xmlns:p14="http://schemas.microsoft.com/office/powerpoint/2010/main" val="26375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dirty="0"/>
              <a:t>Divider Title</a:t>
            </a:r>
          </a:p>
        </p:txBody>
      </p:sp>
      <p:sp>
        <p:nvSpPr>
          <p:cNvPr id="9" name="Subtitle 8"/>
          <p:cNvSpPr>
            <a:spLocks noGrp="1"/>
          </p:cNvSpPr>
          <p:nvPr>
            <p:ph type="subTitle" idx="1"/>
          </p:nvPr>
        </p:nvSpPr>
        <p:spPr/>
        <p:txBody>
          <a:bodyPr/>
          <a:lstStyle/>
          <a:p>
            <a:r>
              <a:rPr lang="en-US" dirty="0"/>
              <a:t>Subhead</a:t>
            </a:r>
          </a:p>
        </p:txBody>
      </p:sp>
      <p:pic>
        <p:nvPicPr>
          <p:cNvPr id="13" name="Picture Placeholder 12">
            <a:extLst>
              <a:ext uri="{FF2B5EF4-FFF2-40B4-BE49-F238E27FC236}">
                <a16:creationId xmlns:a16="http://schemas.microsoft.com/office/drawing/2014/main" id="{1E5B151D-8E47-954D-8EBC-432249FE8197}"/>
              </a:ext>
            </a:extLst>
          </p:cNvPr>
          <p:cNvPicPr>
            <a:picLocks noGrp="1" noChangeAspect="1"/>
          </p:cNvPicPr>
          <p:nvPr>
            <p:ph type="pic" sz="quarter" idx="16"/>
          </p:nvPr>
        </p:nvPicPr>
        <p:blipFill>
          <a:blip r:embed="rId2"/>
          <a:srcRect/>
          <a:stretch/>
        </p:blipFill>
        <p:spPr>
          <a:xfrm>
            <a:off x="950479" y="198438"/>
            <a:ext cx="1113704" cy="703262"/>
          </a:xfrm>
        </p:spPr>
      </p:pic>
      <p:sp>
        <p:nvSpPr>
          <p:cNvPr id="11" name="Slide Number Placeholder 10"/>
          <p:cNvSpPr>
            <a:spLocks noGrp="1"/>
          </p:cNvSpPr>
          <p:nvPr>
            <p:ph type="sldNum" sz="quarter" idx="4"/>
          </p:nvPr>
        </p:nvSpPr>
        <p:spPr/>
        <p:txBody>
          <a:bodyPr/>
          <a:lstStyle/>
          <a:p>
            <a:fld id="{3DD97BEB-BAEF-0344-9D5C-EC73E478698A}" type="slidenum">
              <a:rPr lang="en-US" smtClean="0"/>
              <a:pPr/>
              <a:t>3</a:t>
            </a:fld>
            <a:endParaRPr lang="en-US" dirty="0"/>
          </a:p>
        </p:txBody>
      </p:sp>
    </p:spTree>
    <p:extLst>
      <p:ext uri="{BB962C8B-B14F-4D97-AF65-F5344CB8AC3E}">
        <p14:creationId xmlns:p14="http://schemas.microsoft.com/office/powerpoint/2010/main" val="187115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dirty="0"/>
              <a:t>The HC-SR04 has 4 pins: A 5v </a:t>
            </a:r>
            <a:r>
              <a:rPr lang="en-US" dirty="0" err="1"/>
              <a:t>Vcc</a:t>
            </a:r>
            <a:r>
              <a:rPr lang="en-US" dirty="0"/>
              <a:t> pin, a ground pin, the trigger pin (Trig), and the echo pin (Echo).  </a:t>
            </a:r>
          </a:p>
          <a:p>
            <a:r>
              <a:rPr lang="en-US" dirty="0"/>
              <a:t>The HC-SR04 is a sensor which can be used to determine the distance of an object by sending an ultrasonic burst controlled by the trigger (trig) input and outputs when the burst “echoes” (echo) back.</a:t>
            </a:r>
          </a:p>
          <a:p>
            <a:r>
              <a:rPr lang="en-US" dirty="0"/>
              <a:t>Whatever device the HC-SR04 (In our case, an Arduino) calculates the distance of an object based on the time before the echo pin is a logic 1.</a:t>
            </a:r>
          </a:p>
          <a:p>
            <a:r>
              <a:rPr lang="en-US" dirty="0"/>
              <a:t>In our case, we’re going to be using an open source library from the Arduino IDE library manager. </a:t>
            </a:r>
          </a:p>
          <a:p>
            <a:r>
              <a:rPr lang="en-US" dirty="0"/>
              <a:t>Link to the </a:t>
            </a:r>
            <a:r>
              <a:rPr lang="en-US" dirty="0" err="1"/>
              <a:t>Github</a:t>
            </a:r>
            <a:r>
              <a:rPr lang="en-US" dirty="0"/>
              <a:t> project by Martin </a:t>
            </a:r>
            <a:r>
              <a:rPr lang="en-US" dirty="0" err="1"/>
              <a:t>Sosic</a:t>
            </a:r>
            <a:r>
              <a:rPr lang="en-US" dirty="0"/>
              <a:t>: </a:t>
            </a:r>
          </a:p>
          <a:p>
            <a:r>
              <a:rPr lang="en-US" dirty="0"/>
              <a:t>https://github.com/Martinsos/arduino-lib-hc-sr04</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endParaRPr lang="en-US" dirty="0"/>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dirty="0"/>
              <a:t>HC-SR04</a:t>
            </a:r>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dirty="0"/>
              <a:t>Ultrasonic Sensor</a:t>
            </a:r>
          </a:p>
        </p:txBody>
      </p:sp>
      <p:pic>
        <p:nvPicPr>
          <p:cNvPr id="14" name="Picture Placeholder 13">
            <a:extLst>
              <a:ext uri="{FF2B5EF4-FFF2-40B4-BE49-F238E27FC236}">
                <a16:creationId xmlns:a16="http://schemas.microsoft.com/office/drawing/2014/main" id="{4D2C3E70-7E3B-E748-B94F-76B97E8C96A9}"/>
              </a:ext>
            </a:extLst>
          </p:cNvPr>
          <p:cNvPicPr>
            <a:picLocks noGrp="1" noChangeAspect="1"/>
          </p:cNvPicPr>
          <p:nvPr>
            <p:ph type="pic" sz="quarter" idx="17"/>
          </p:nvPr>
        </p:nvPicPr>
        <p:blipFill>
          <a:blip r:embed="rId2"/>
          <a:srcRect/>
          <a:stretch/>
        </p:blipFill>
        <p:spPr>
          <a:xfrm>
            <a:off x="1041078" y="4557933"/>
            <a:ext cx="838207" cy="529296"/>
          </a:xfrm>
        </p:spPr>
      </p:pic>
    </p:spTree>
    <p:extLst>
      <p:ext uri="{BB962C8B-B14F-4D97-AF65-F5344CB8AC3E}">
        <p14:creationId xmlns:p14="http://schemas.microsoft.com/office/powerpoint/2010/main" val="20199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dirty="0"/>
              <a:t>Click to add text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endParaRPr lang="en-US" dirty="0"/>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dirty="0"/>
              <a:t>Arduino</a:t>
            </a:r>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dirty="0"/>
              <a:t>An Open Source Microprocessor</a:t>
            </a:r>
          </a:p>
        </p:txBody>
      </p:sp>
      <p:pic>
        <p:nvPicPr>
          <p:cNvPr id="14" name="Picture Placeholder 13">
            <a:extLst>
              <a:ext uri="{FF2B5EF4-FFF2-40B4-BE49-F238E27FC236}">
                <a16:creationId xmlns:a16="http://schemas.microsoft.com/office/drawing/2014/main" id="{4D2C3E70-7E3B-E748-B94F-76B97E8C96A9}"/>
              </a:ext>
            </a:extLst>
          </p:cNvPr>
          <p:cNvPicPr>
            <a:picLocks noGrp="1" noChangeAspect="1"/>
          </p:cNvPicPr>
          <p:nvPr>
            <p:ph type="pic" sz="quarter" idx="17"/>
          </p:nvPr>
        </p:nvPicPr>
        <p:blipFill>
          <a:blip r:embed="rId2"/>
          <a:srcRect/>
          <a:stretch/>
        </p:blipFill>
        <p:spPr>
          <a:xfrm>
            <a:off x="1041078" y="4557933"/>
            <a:ext cx="838207" cy="529296"/>
          </a:xfrm>
        </p:spPr>
      </p:pic>
    </p:spTree>
    <p:extLst>
      <p:ext uri="{BB962C8B-B14F-4D97-AF65-F5344CB8AC3E}">
        <p14:creationId xmlns:p14="http://schemas.microsoft.com/office/powerpoint/2010/main" val="19613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948885-50C6-5145-B0B1-E5D56B9AAF38}"/>
              </a:ext>
            </a:extLst>
          </p:cNvPr>
          <p:cNvSpPr>
            <a:spLocks noGrp="1"/>
          </p:cNvSpPr>
          <p:nvPr>
            <p:ph type="sldNum" sz="quarter" idx="10"/>
          </p:nvPr>
        </p:nvSpPr>
        <p:spPr/>
        <p:txBody>
          <a:bodyPr/>
          <a:lstStyle/>
          <a:p>
            <a:fld id="{3DD97BEB-BAEF-0344-9D5C-EC73E478698A}" type="slidenum">
              <a:rPr lang="en-US" smtClean="0"/>
              <a:pPr/>
              <a:t>6</a:t>
            </a:fld>
            <a:endParaRPr lang="en-US"/>
          </a:p>
        </p:txBody>
      </p:sp>
      <p:pic>
        <p:nvPicPr>
          <p:cNvPr id="4" name="Picture Placeholder 13">
            <a:extLst>
              <a:ext uri="{FF2B5EF4-FFF2-40B4-BE49-F238E27FC236}">
                <a16:creationId xmlns:a16="http://schemas.microsoft.com/office/drawing/2014/main" id="{41C05F21-C061-6A42-B33B-27EC90CE6C13}"/>
              </a:ext>
            </a:extLst>
          </p:cNvPr>
          <p:cNvPicPr>
            <a:picLocks noGrp="1" noChangeAspect="1"/>
          </p:cNvPicPr>
          <p:nvPr>
            <p:ph type="pic" sz="quarter" idx="17"/>
          </p:nvPr>
        </p:nvPicPr>
        <p:blipFill>
          <a:blip r:embed="rId2"/>
          <a:srcRect/>
          <a:stretch/>
        </p:blipFill>
        <p:spPr>
          <a:xfrm>
            <a:off x="1041078" y="4557933"/>
            <a:ext cx="838207" cy="529296"/>
          </a:xfrm>
        </p:spPr>
      </p:pic>
      <p:pic>
        <p:nvPicPr>
          <p:cNvPr id="8" name="Picture 7">
            <a:extLst>
              <a:ext uri="{FF2B5EF4-FFF2-40B4-BE49-F238E27FC236}">
                <a16:creationId xmlns:a16="http://schemas.microsoft.com/office/drawing/2014/main" id="{F0B5715C-74EE-4A58-BDBD-3A36B3E148AE}"/>
              </a:ext>
            </a:extLst>
          </p:cNvPr>
          <p:cNvPicPr>
            <a:picLocks noChangeAspect="1"/>
          </p:cNvPicPr>
          <p:nvPr/>
        </p:nvPicPr>
        <p:blipFill>
          <a:blip r:embed="rId3"/>
          <a:stretch>
            <a:fillRect/>
          </a:stretch>
        </p:blipFill>
        <p:spPr>
          <a:xfrm>
            <a:off x="1460181" y="121313"/>
            <a:ext cx="6218459" cy="4389501"/>
          </a:xfrm>
          <a:prstGeom prst="rect">
            <a:avLst/>
          </a:prstGeom>
        </p:spPr>
      </p:pic>
    </p:spTree>
    <p:extLst>
      <p:ext uri="{BB962C8B-B14F-4D97-AF65-F5344CB8AC3E}">
        <p14:creationId xmlns:p14="http://schemas.microsoft.com/office/powerpoint/2010/main" val="30191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948885-50C6-5145-B0B1-E5D56B9AAF38}"/>
              </a:ext>
            </a:extLst>
          </p:cNvPr>
          <p:cNvSpPr>
            <a:spLocks noGrp="1"/>
          </p:cNvSpPr>
          <p:nvPr>
            <p:ph type="sldNum" sz="quarter" idx="10"/>
          </p:nvPr>
        </p:nvSpPr>
        <p:spPr/>
        <p:txBody>
          <a:bodyPr/>
          <a:lstStyle/>
          <a:p>
            <a:fld id="{3DD97BEB-BAEF-0344-9D5C-EC73E478698A}" type="slidenum">
              <a:rPr lang="en-US" smtClean="0"/>
              <a:pPr/>
              <a:t>7</a:t>
            </a:fld>
            <a:endParaRPr lang="en-US"/>
          </a:p>
        </p:txBody>
      </p:sp>
      <p:pic>
        <p:nvPicPr>
          <p:cNvPr id="4" name="Picture Placeholder 13">
            <a:extLst>
              <a:ext uri="{FF2B5EF4-FFF2-40B4-BE49-F238E27FC236}">
                <a16:creationId xmlns:a16="http://schemas.microsoft.com/office/drawing/2014/main" id="{41C05F21-C061-6A42-B33B-27EC90CE6C13}"/>
              </a:ext>
            </a:extLst>
          </p:cNvPr>
          <p:cNvPicPr>
            <a:picLocks noGrp="1" noChangeAspect="1"/>
          </p:cNvPicPr>
          <p:nvPr>
            <p:ph type="pic" sz="quarter" idx="17"/>
          </p:nvPr>
        </p:nvPicPr>
        <p:blipFill>
          <a:blip r:embed="rId2"/>
          <a:srcRect/>
          <a:stretch/>
        </p:blipFill>
        <p:spPr>
          <a:xfrm>
            <a:off x="1041078" y="4557933"/>
            <a:ext cx="838207" cy="529296"/>
          </a:xfrm>
        </p:spPr>
      </p:pic>
      <p:pic>
        <p:nvPicPr>
          <p:cNvPr id="6" name="Picture 5" descr="A screenshot of a cell phone&#10;&#10;Description automatically generated">
            <a:extLst>
              <a:ext uri="{FF2B5EF4-FFF2-40B4-BE49-F238E27FC236}">
                <a16:creationId xmlns:a16="http://schemas.microsoft.com/office/drawing/2014/main" id="{6702E08A-341C-466C-BF6A-8A21F86AB6CB}"/>
              </a:ext>
            </a:extLst>
          </p:cNvPr>
          <p:cNvPicPr>
            <a:picLocks noChangeAspect="1"/>
          </p:cNvPicPr>
          <p:nvPr/>
        </p:nvPicPr>
        <p:blipFill>
          <a:blip r:embed="rId3"/>
          <a:stretch>
            <a:fillRect/>
          </a:stretch>
        </p:blipFill>
        <p:spPr>
          <a:xfrm>
            <a:off x="1041078" y="278872"/>
            <a:ext cx="4243419" cy="1500198"/>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187FC6C5-251B-48A1-A645-191E0F4F9942}"/>
              </a:ext>
            </a:extLst>
          </p:cNvPr>
          <p:cNvPicPr>
            <a:picLocks noChangeAspect="1"/>
          </p:cNvPicPr>
          <p:nvPr/>
        </p:nvPicPr>
        <p:blipFill>
          <a:blip r:embed="rId4"/>
          <a:stretch>
            <a:fillRect/>
          </a:stretch>
        </p:blipFill>
        <p:spPr>
          <a:xfrm>
            <a:off x="3162787" y="2318351"/>
            <a:ext cx="5222959" cy="2196168"/>
          </a:xfrm>
          <a:prstGeom prst="rect">
            <a:avLst/>
          </a:prstGeom>
        </p:spPr>
      </p:pic>
    </p:spTree>
    <p:extLst>
      <p:ext uri="{BB962C8B-B14F-4D97-AF65-F5344CB8AC3E}">
        <p14:creationId xmlns:p14="http://schemas.microsoft.com/office/powerpoint/2010/main" val="303578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948885-50C6-5145-B0B1-E5D56B9AAF38}"/>
              </a:ext>
            </a:extLst>
          </p:cNvPr>
          <p:cNvSpPr>
            <a:spLocks noGrp="1"/>
          </p:cNvSpPr>
          <p:nvPr>
            <p:ph type="sldNum" sz="quarter" idx="10"/>
          </p:nvPr>
        </p:nvSpPr>
        <p:spPr/>
        <p:txBody>
          <a:bodyPr/>
          <a:lstStyle/>
          <a:p>
            <a:fld id="{3DD97BEB-BAEF-0344-9D5C-EC73E478698A}" type="slidenum">
              <a:rPr lang="en-US" smtClean="0"/>
              <a:pPr/>
              <a:t>8</a:t>
            </a:fld>
            <a:endParaRPr lang="en-US"/>
          </a:p>
        </p:txBody>
      </p:sp>
      <p:pic>
        <p:nvPicPr>
          <p:cNvPr id="4" name="Picture Placeholder 13">
            <a:extLst>
              <a:ext uri="{FF2B5EF4-FFF2-40B4-BE49-F238E27FC236}">
                <a16:creationId xmlns:a16="http://schemas.microsoft.com/office/drawing/2014/main" id="{41C05F21-C061-6A42-B33B-27EC90CE6C13}"/>
              </a:ext>
            </a:extLst>
          </p:cNvPr>
          <p:cNvPicPr>
            <a:picLocks noGrp="1" noChangeAspect="1"/>
          </p:cNvPicPr>
          <p:nvPr>
            <p:ph type="pic" sz="quarter" idx="17"/>
          </p:nvPr>
        </p:nvPicPr>
        <p:blipFill>
          <a:blip r:embed="rId2"/>
          <a:srcRect/>
          <a:stretch/>
        </p:blipFill>
        <p:spPr>
          <a:xfrm>
            <a:off x="1041078" y="4557933"/>
            <a:ext cx="838207" cy="529296"/>
          </a:xfrm>
        </p:spPr>
      </p:pic>
    </p:spTree>
    <p:extLst>
      <p:ext uri="{BB962C8B-B14F-4D97-AF65-F5344CB8AC3E}">
        <p14:creationId xmlns:p14="http://schemas.microsoft.com/office/powerpoint/2010/main" val="1066919138"/>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11567</TotalTime>
  <Words>181</Words>
  <Application>Microsoft Office PowerPoint</Application>
  <PresentationFormat>On-screen Show (16:9)</PresentationFormat>
  <Paragraphs>24</Paragraphs>
  <Slides>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LucidaGrande</vt:lpstr>
      <vt:lpstr>Wingdings</vt:lpstr>
      <vt:lpstr>Theme 1</vt:lpstr>
      <vt:lpstr>PowerPoint Presentation</vt:lpstr>
      <vt:lpstr>Arduino Proximity Sensor</vt:lpstr>
      <vt:lpstr>Divider Title</vt:lpstr>
      <vt:lpstr>HC-SR04</vt:lpstr>
      <vt:lpstr>Arduino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Jessie Smith</cp:lastModifiedBy>
  <cp:revision>83</cp:revision>
  <dcterms:created xsi:type="dcterms:W3CDTF">2016-10-24T19:40:55Z</dcterms:created>
  <dcterms:modified xsi:type="dcterms:W3CDTF">2020-09-23T04:52:00Z</dcterms:modified>
</cp:coreProperties>
</file>