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70" r:id="rId4"/>
    <p:sldId id="262" r:id="rId5"/>
    <p:sldId id="266" r:id="rId6"/>
    <p:sldId id="272" r:id="rId7"/>
    <p:sldId id="273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e Smith" initials="JS" lastIdx="1" clrIdx="0">
    <p:extLst>
      <p:ext uri="{19B8F6BF-5375-455C-9EA6-DF929625EA0E}">
        <p15:presenceInfo xmlns:p15="http://schemas.microsoft.com/office/powerpoint/2012/main" userId="4d71d1445a1c0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4E3"/>
    <a:srgbClr val="0073AE"/>
    <a:srgbClr val="004578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6133"/>
  </p:normalViewPr>
  <p:slideViewPr>
    <p:cSldViewPr snapToGrid="0" snapToObjects="1">
      <p:cViewPr varScale="1">
        <p:scale>
          <a:sx n="110" d="100"/>
          <a:sy n="110" d="100"/>
        </p:scale>
        <p:origin x="4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dirty="0" err="1">
                <a:solidFill>
                  <a:schemeClr val="bg1"/>
                </a:solidFill>
              </a:rPr>
              <a:t>www.ieee.org</a:t>
            </a:r>
            <a:endParaRPr lang="en-US" sz="800" i="0" dirty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 dirty="0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 dirty="0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rgbClr val="0073AE"/>
                </a:solidFill>
              </a:rPr>
              <a:t>www.ieee.org</a:t>
            </a:r>
            <a:endParaRPr lang="en-US" sz="900" i="0" dirty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1586E0-98E9-7947-A5C0-622A9B46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1586-FCD9-F04B-A5CA-1CC17C14A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UART Chat Program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BB36AC-B510-7F43-A9B1-DD0BF1E78D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591357" y="1137684"/>
            <a:ext cx="2887812" cy="1823544"/>
          </a:xfrm>
        </p:spPr>
      </p:pic>
    </p:spTree>
    <p:extLst>
      <p:ext uri="{BB962C8B-B14F-4D97-AF65-F5344CB8AC3E}">
        <p14:creationId xmlns:p14="http://schemas.microsoft.com/office/powerpoint/2010/main" val="38561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UART Chat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Sending messages between Arduinos via a UART serial connection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JD Smith, Kenneth Justice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073E0FB-EAB7-834A-9FD7-EC2C8102C8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1015276" y="627063"/>
            <a:ext cx="1427024" cy="901112"/>
          </a:xfrm>
        </p:spPr>
      </p:pic>
    </p:spTree>
    <p:extLst>
      <p:ext uri="{BB962C8B-B14F-4D97-AF65-F5344CB8AC3E}">
        <p14:creationId xmlns:p14="http://schemas.microsoft.com/office/powerpoint/2010/main" val="26375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Packets of data are sent through one wire sequentially, one bit at a time.</a:t>
            </a:r>
          </a:p>
          <a:p>
            <a:r>
              <a:rPr lang="en-US" dirty="0"/>
              <a:t>Is clocked at a speed which both the transmitting and receiving device agree upon (Called the </a:t>
            </a:r>
            <a:r>
              <a:rPr lang="en-US" dirty="0" err="1"/>
              <a:t>baudrate</a:t>
            </a:r>
            <a:r>
              <a:rPr lang="en-US" dirty="0"/>
              <a:t>).</a:t>
            </a:r>
          </a:p>
          <a:p>
            <a:r>
              <a:rPr lang="en-US" dirty="0"/>
              <a:t>This is as opposed to parallel communication, which uses multiple wires to deliver multiple bits at once, which is quicker but requires more wires.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2598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Integrated hardware device (not a protocol) which can receive and transmit data through two serial connections. </a:t>
            </a:r>
          </a:p>
          <a:p>
            <a:r>
              <a:rPr lang="en-US" dirty="0"/>
              <a:t>Two pins per device (RX/TX) </a:t>
            </a:r>
          </a:p>
          <a:p>
            <a:r>
              <a:rPr lang="en-US" dirty="0"/>
              <a:t>For each transmit and receive pin there is a shift register.</a:t>
            </a:r>
          </a:p>
          <a:p>
            <a:r>
              <a:rPr lang="en-US" dirty="0"/>
              <a:t>Transmission is clocked based on the </a:t>
            </a:r>
            <a:r>
              <a:rPr lang="en-US" dirty="0" err="1"/>
              <a:t>baudrate</a:t>
            </a:r>
            <a:r>
              <a:rPr lang="en-US" dirty="0"/>
              <a:t> (Bits per second in the case of UART).</a:t>
            </a:r>
          </a:p>
          <a:p>
            <a:r>
              <a:rPr lang="en-US" dirty="0"/>
              <a:t>Asynchronous, in that either device can transmit data at any given time. </a:t>
            </a:r>
          </a:p>
          <a:p>
            <a:r>
              <a:rPr lang="en-US" dirty="0"/>
              <a:t>Two UART devices must agree on a </a:t>
            </a:r>
            <a:r>
              <a:rPr lang="en-US" dirty="0" err="1"/>
              <a:t>baudrate</a:t>
            </a:r>
            <a:r>
              <a:rPr lang="en-US" dirty="0"/>
              <a:t> and packet structure.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Asynchronous Receiver-Transmitter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20199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One start bit to indicate the beginning of a packet.</a:t>
            </a:r>
          </a:p>
          <a:p>
            <a:r>
              <a:rPr lang="en-US" dirty="0"/>
              <a:t>5-9 data bits (In our case, it will be 8 bits or 1 byte for ASCII characters)</a:t>
            </a:r>
          </a:p>
          <a:p>
            <a:r>
              <a:rPr lang="en-US" dirty="0"/>
              <a:t>0-1 parity bits to check for errors.</a:t>
            </a:r>
          </a:p>
          <a:p>
            <a:r>
              <a:rPr lang="en-US" dirty="0"/>
              <a:t>1-2 stop bits to indicate the end of the packet.</a:t>
            </a:r>
          </a:p>
          <a:p>
            <a:r>
              <a:rPr lang="en-US" dirty="0"/>
              <a:t>Image Source: https://www.circuitbasics.com/basics-uart-communication/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UART packet will have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78294-CB3D-4BC3-968F-7DC9C559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16" y="3045555"/>
            <a:ext cx="3889295" cy="17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02E34-DA7E-4686-9FCA-F57265708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9A9F03B1-F617-42EE-A6A8-3D0E66E35F6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4789" b="24789"/>
          <a:stretch>
            <a:fillRect/>
          </a:stretch>
        </p:blipFill>
        <p:spPr/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1155F9-2F04-4681-A9F0-B04C18D3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9" y="1625683"/>
            <a:ext cx="8103882" cy="13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02E34-DA7E-4686-9FCA-F57265708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9A9F03B1-F617-42EE-A6A8-3D0E66E35F6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4789" b="24789"/>
          <a:stretch>
            <a:fillRect/>
          </a:stretch>
        </p:blipFill>
        <p:spPr/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CA64D84-C875-4694-A1C4-81ABF1B0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84" y="299022"/>
            <a:ext cx="5610631" cy="42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3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Kenneth Justice, for writing the chat program sketch and demonstrating it for this workshop.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To…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1041078" y="4557933"/>
            <a:ext cx="838207" cy="529296"/>
          </a:xfrm>
        </p:spPr>
      </p:pic>
    </p:spTree>
    <p:extLst>
      <p:ext uri="{BB962C8B-B14F-4D97-AF65-F5344CB8AC3E}">
        <p14:creationId xmlns:p14="http://schemas.microsoft.com/office/powerpoint/2010/main" val="23678532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16033</TotalTime>
  <Words>271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LucidaGrande</vt:lpstr>
      <vt:lpstr>Wingdings</vt:lpstr>
      <vt:lpstr>Theme 1</vt:lpstr>
      <vt:lpstr>PowerPoint Presentation</vt:lpstr>
      <vt:lpstr>UART Chat Program</vt:lpstr>
      <vt:lpstr>Serial Communication</vt:lpstr>
      <vt:lpstr>UART</vt:lpstr>
      <vt:lpstr>Packet Structure</vt:lpstr>
      <vt:lpstr>PowerPoint Presentation</vt:lpstr>
      <vt:lpstr>PowerPoint Presentation</vt:lpstr>
      <vt:lpstr>Special Thanks 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Jessie Smith</cp:lastModifiedBy>
  <cp:revision>101</cp:revision>
  <dcterms:created xsi:type="dcterms:W3CDTF">2016-10-24T19:40:55Z</dcterms:created>
  <dcterms:modified xsi:type="dcterms:W3CDTF">2020-10-08T21:53:01Z</dcterms:modified>
</cp:coreProperties>
</file>