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4" r:id="rId2"/>
    <p:sldId id="260" r:id="rId3"/>
    <p:sldId id="261" r:id="rId4"/>
    <p:sldId id="259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60"/>
            <p14:sldId id="261"/>
            <p14:sldId id="259"/>
            <p14:sldId id="26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5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2019/11/27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2B4E-4D9D-4F64-86D7-A54C05752B7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0E90-B764-464F-9F1E-7837035057A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55BC-2BB1-4B76-A723-50992446B429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0756-F84F-4986-98A9-B36F381C611F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3BAD-087D-481B-B3A1-251AEFEDF392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57F382A-19E0-4677-AD79-47A3805E3E2E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E3F-C104-4A78-84C7-B60B10824FF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13AA-479A-4951-9A28-551B1A40FF6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D3B1-70C9-4FDE-B220-1E0FB3745D57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76A-1889-46EF-8AFD-C54E45A8A6CE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8628-A310-483B-A40D-9AB171242848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F583-2A9A-4B85-A9C3-B79FE0EE6CFE}" type="datetime1">
              <a:rPr lang="zh-TW" altLang="en-US" smtClean="0"/>
              <a:t>2019/11/27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32627-5A65-4D43-84C8-B950402FB9F6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Event Groups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DF8592-1BD3-4537-B040-829D8A48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26" y="365421"/>
            <a:ext cx="9019347" cy="612715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71CFFA9-B228-440D-B4CE-0B5A97A2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8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6D5E76-A2D2-4232-B111-FC4AD7E9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77" y="338541"/>
            <a:ext cx="8817045" cy="618091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957C51-2FC4-4EAA-9694-10F26229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DC840D-6694-429B-A890-A970B811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15" y="133591"/>
            <a:ext cx="8082170" cy="659081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B9B95C-3FC8-4498-B3DC-5F831CFB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6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71858D-27E1-4B57-83D9-7CE03CD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2419698-04EC-4776-8A05-AC828E99E511}"/>
              </a:ext>
            </a:extLst>
          </p:cNvPr>
          <p:cNvSpPr txBox="1"/>
          <p:nvPr/>
        </p:nvSpPr>
        <p:spPr>
          <a:xfrm>
            <a:off x="2023855" y="3044279"/>
            <a:ext cx="8144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Syncing tasks with event groups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4837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346097-39B1-4624-AB80-8E8D768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857557-F372-43DC-9063-AC34CD6E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32" y="259104"/>
            <a:ext cx="8667336" cy="63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019DBA-5A3B-42D5-A7FD-16DD75FB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E7899B-4E4C-4B76-AB5F-FFFB391C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20" y="47625"/>
            <a:ext cx="58769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B0015C-7D51-4B1E-88B3-8ACBBDEF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27F5F9-F938-4195-BCFA-341D4D11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40" y="874643"/>
            <a:ext cx="8988760" cy="53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4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3E2832-6478-4BE1-AD06-FDD42A8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4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C69AE5-B0E4-4DD6-8D00-98FD0AE5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2621-E79C-4441-BA32-F7B865AE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Groups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AB456-480A-4660-9829-20D71EB4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xEventGroupCreate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EventGroupHandle_t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xEventGroupCreate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void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);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228600" lvl="0" indent="-228600"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xEventGroupSetBits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xEventGroupSetBits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EventGroupHandle_t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xEventGroup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uxBitsToSet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    );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871EA2-5810-4080-9C17-D98E91D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9173-4052-45AC-924D-B838C3D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Groups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9D08C-E79D-45FE-A1E8-99DB3D87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xEventGroupWaitBits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xEventGroupWaitBits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EventGroupHandle_t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xEventGroup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uxBitsToWaitFor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xClearOnExit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xWaitForAllBits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xTicksToWait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);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5CC4B8-179C-493D-8CC8-A554F6C0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3D6567-CE5E-45F6-B9BC-3E71D6926C91}"/>
              </a:ext>
            </a:extLst>
          </p:cNvPr>
          <p:cNvSpPr txBox="1"/>
          <p:nvPr/>
        </p:nvSpPr>
        <p:spPr>
          <a:xfrm>
            <a:off x="4022034" y="3044279"/>
            <a:ext cx="4147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0C0C0C"/>
                </a:solidFill>
              </a:rPr>
              <a:t>synchronization</a:t>
            </a:r>
            <a:endParaRPr lang="zh-TW" altLang="en-US" sz="4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66733C-78EC-4BF6-B107-1250868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Group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xEventGroupSync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xEventGroupSync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    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EventGroupHandle_t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9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xEventGroup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9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uxBitsToSet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      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EventBits_t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9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uxBitsToWaitFor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            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9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xTicksToWait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   );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CE657-761A-47C2-AE6D-16C9AE4C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EDF57A-2C88-4D71-AE4E-32DEA31FC003}"/>
              </a:ext>
            </a:extLst>
          </p:cNvPr>
          <p:cNvSpPr txBox="1"/>
          <p:nvPr/>
        </p:nvSpPr>
        <p:spPr>
          <a:xfrm>
            <a:off x="4343399" y="3044279"/>
            <a:ext cx="3505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0C0C0C"/>
                </a:solidFill>
              </a:rPr>
              <a:t>Event Groups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732F88-993D-4C3F-8C22-027E0C61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71946D-7312-4248-BB7C-A044DD0A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7" y="359876"/>
            <a:ext cx="10995371" cy="613824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CA3DD7-0F6E-4646-950A-1FEC1A2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9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316833-D65D-46AD-ABD4-E3077725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80962"/>
            <a:ext cx="9677400" cy="669607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BD3CCB-7D03-423E-AA0C-B60757CF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901968-BAF6-4064-957D-F9A61FAD0FC7}"/>
              </a:ext>
            </a:extLst>
          </p:cNvPr>
          <p:cNvSpPr txBox="1"/>
          <p:nvPr/>
        </p:nvSpPr>
        <p:spPr>
          <a:xfrm>
            <a:off x="4066760" y="3044279"/>
            <a:ext cx="4058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0C0C0C"/>
                </a:solidFill>
              </a:rPr>
              <a:t>Event Groups</a:t>
            </a:r>
            <a:r>
              <a:rPr lang="zh-TW" altLang="en-US" sz="4400" dirty="0">
                <a:solidFill>
                  <a:srgbClr val="0C0C0C"/>
                </a:solidFill>
              </a:rPr>
              <a:t> </a:t>
            </a:r>
            <a:r>
              <a:rPr lang="en-US" altLang="zh-TW" sz="4400" dirty="0">
                <a:solidFill>
                  <a:srgbClr val="0C0C0C"/>
                </a:solidFill>
              </a:rPr>
              <a:t>2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863EB2-DB75-48F7-B82B-29AAED3B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5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3446</TotalTime>
  <Words>164</Words>
  <Application>Microsoft Office PowerPoint</Application>
  <PresentationFormat>寬螢幕</PresentationFormat>
  <Paragraphs>50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Event Groups</vt:lpstr>
      <vt:lpstr>Event Groups</vt:lpstr>
      <vt:lpstr>PowerPoint 簡報</vt:lpstr>
      <vt:lpstr>Event Group 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18</cp:revision>
  <dcterms:created xsi:type="dcterms:W3CDTF">2019-08-19T03:43:19Z</dcterms:created>
  <dcterms:modified xsi:type="dcterms:W3CDTF">2019-11-27T02:50:06Z</dcterms:modified>
</cp:coreProperties>
</file>