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992B2F-D656-49E0-BAB9-8EE22CD0A262}">
          <p14:sldIdLst>
            <p14:sldId id="274"/>
            <p14:sldId id="259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5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9AA9-AEB4-4A1C-8DF9-9DDCC7539D85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2D95-84C6-4893-AB74-057C299FD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65E7E-4023-604E-A8CF-0729525BBFE0}" type="datetimeFigureOut">
              <a:rPr kumimoji="1" lang="zh-TW" altLang="en-US" smtClean="0"/>
              <a:t>2019/12/2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A9C3-D990-4847-B509-739FA029E7C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15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ltGray">
          <a:xfrm>
            <a:off x="0" y="6381329"/>
            <a:ext cx="12192000" cy="47667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zh-TW" sz="1200">
              <a:solidFill>
                <a:srgbClr val="FFFFFF"/>
              </a:solidFill>
              <a:latin typeface="Franklin Gothic Medium" pitchFamily="34" charset="0"/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" y="114301"/>
            <a:ext cx="1008063" cy="1008063"/>
          </a:xfrm>
          <a:prstGeom prst="rect">
            <a:avLst/>
          </a:prstGeom>
        </p:spPr>
      </p:pic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282701" y="265158"/>
            <a:ext cx="4178796" cy="70634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Department of Aeronautics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Astronautics 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National Cheng </a:t>
            </a:r>
            <a:r>
              <a:rPr kumimoji="1" lang="en-US" altLang="zh-TW" sz="1400" b="1" baseline="0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Kung University</a:t>
            </a:r>
          </a:p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400" b="1" dirty="0">
                <a:solidFill>
                  <a:srgbClr val="4D4D4D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Tainan, Taiwan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1362751" y="939326"/>
            <a:ext cx="1961475" cy="45719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4912" y="3509964"/>
            <a:ext cx="7717339" cy="85107"/>
          </a:xfrm>
          <a:custGeom>
            <a:avLst/>
            <a:gdLst>
              <a:gd name="G0" fmla="+- 618 0 0"/>
              <a:gd name="connsiteX0" fmla="*/ 0 w 6180"/>
              <a:gd name="connsiteY0" fmla="*/ 0 h 10000"/>
              <a:gd name="connsiteX1" fmla="*/ 6180 w 6180"/>
              <a:gd name="connsiteY1" fmla="*/ 0 h 10000"/>
              <a:gd name="connsiteX2" fmla="*/ 6180 w 6180"/>
              <a:gd name="connsiteY2" fmla="*/ 10000 h 10000"/>
              <a:gd name="connsiteX3" fmla="*/ 0 w 6180"/>
              <a:gd name="connsiteY3" fmla="*/ 10000 h 10000"/>
              <a:gd name="connsiteX4" fmla="*/ 0 w 6180"/>
              <a:gd name="connsiteY4" fmla="*/ 0 h 10000"/>
              <a:gd name="connsiteX0" fmla="*/ 0 w 6180"/>
              <a:gd name="connsiteY0" fmla="*/ 0 h 10000"/>
              <a:gd name="connsiteX1" fmla="*/ 6122 w 6180"/>
              <a:gd name="connsiteY1" fmla="*/ 181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80" h="10000" stroke="0">
                <a:moveTo>
                  <a:pt x="0" y="0"/>
                </a:moveTo>
                <a:lnTo>
                  <a:pt x="6180" y="0"/>
                </a:lnTo>
                <a:lnTo>
                  <a:pt x="618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  <a:path w="6180" h="10000">
                <a:moveTo>
                  <a:pt x="0" y="0"/>
                </a:moveTo>
                <a:cubicBezTo>
                  <a:pt x="3333" y="0"/>
                  <a:pt x="2789" y="1818"/>
                  <a:pt x="6122" y="1818"/>
                </a:cubicBez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5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3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2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8596"/>
            <a:ext cx="10058400" cy="1609344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33928"/>
            <a:ext cx="10058400" cy="4574848"/>
          </a:xfrm>
        </p:spPr>
        <p:txBody>
          <a:bodyPr/>
          <a:lstStyle>
            <a:lvl1pPr>
              <a:defRPr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defRPr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770" y="178596"/>
            <a:ext cx="1008063" cy="1008063"/>
          </a:xfrm>
          <a:prstGeom prst="rect">
            <a:avLst/>
          </a:prstGeom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8200" y="1337763"/>
            <a:ext cx="6236368" cy="9032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9" name="投影片編號版面配置區 2"/>
          <p:cNvSpPr txBox="1">
            <a:spLocks/>
          </p:cNvSpPr>
          <p:nvPr/>
        </p:nvSpPr>
        <p:spPr>
          <a:xfrm>
            <a:off x="11526653" y="6037299"/>
            <a:ext cx="489439" cy="131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E0DED5-9DF7-474C-AC95-6312E076E462}" type="slidenum">
              <a:rPr lang="en-US" altLang="zh-TW" sz="1600" baseline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6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7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5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1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21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3444E1-07FE-4257-9440-9987ED29660F}" type="datetimeFigureOut">
              <a:rPr lang="zh-TW" altLang="en-US" smtClean="0"/>
              <a:t>2019/12/2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9C4C6CE3-39FB-4C91-8A1C-2C61692B5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A10945-1258-41AE-94CD-073E0A3EA564}"/>
              </a:ext>
            </a:extLst>
          </p:cNvPr>
          <p:cNvSpPr txBox="1">
            <a:spLocks/>
          </p:cNvSpPr>
          <p:nvPr/>
        </p:nvSpPr>
        <p:spPr>
          <a:xfrm>
            <a:off x="262345" y="1137003"/>
            <a:ext cx="11667309" cy="2796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algn="ctr"/>
            <a:r>
              <a:rPr lang="en-US" altLang="zh-TW" sz="6600" dirty="0"/>
              <a:t>Introduction to Computer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Interrupt</a:t>
            </a:r>
            <a:r>
              <a:rPr lang="zh-TW" altLang="en-US" sz="3600" dirty="0"/>
              <a:t> </a:t>
            </a:r>
            <a:r>
              <a:rPr lang="en-US" altLang="zh-TW" sz="3600" dirty="0"/>
              <a:t>Management</a:t>
            </a:r>
            <a:endParaRPr lang="zh-TW" altLang="zh-TW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8649A3-64D2-4BB0-9C3E-D3282C9BB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1942" y="5131090"/>
            <a:ext cx="322970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Professor : Jake Tarn</a:t>
            </a:r>
          </a:p>
          <a:p>
            <a:r>
              <a:rPr lang="en-US" dirty="0"/>
              <a:t>Lecturer: Sunny</a:t>
            </a:r>
          </a:p>
        </p:txBody>
      </p:sp>
    </p:spTree>
    <p:extLst>
      <p:ext uri="{BB962C8B-B14F-4D97-AF65-F5344CB8AC3E}">
        <p14:creationId xmlns:p14="http://schemas.microsoft.com/office/powerpoint/2010/main" val="247825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10C09A9-4675-4418-8FD9-9A6EE455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30A3EC-9675-4F44-A115-F4F863F3982A}"/>
              </a:ext>
            </a:extLst>
          </p:cNvPr>
          <p:cNvCxnSpPr>
            <a:cxnSpLocks/>
          </p:cNvCxnSpPr>
          <p:nvPr/>
        </p:nvCxnSpPr>
        <p:spPr>
          <a:xfrm flipH="1">
            <a:off x="5420140" y="2517913"/>
            <a:ext cx="6758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9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91729B-0D4E-4518-B8FC-4E5E3F72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24" y="156812"/>
            <a:ext cx="7671352" cy="65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BDCDB41-9BBC-4B0B-B7A1-1F975B7D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10" y="876638"/>
            <a:ext cx="7044980" cy="51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6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3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0664E17-D999-4B16-BAB8-8CC91B68D38C}"/>
              </a:ext>
            </a:extLst>
          </p:cNvPr>
          <p:cNvSpPr txBox="1"/>
          <p:nvPr/>
        </p:nvSpPr>
        <p:spPr>
          <a:xfrm>
            <a:off x="3074504" y="2644170"/>
            <a:ext cx="6042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Syncing tasks and ISR using semaphores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375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40D9AF0-A67F-4847-9E1C-865E49E9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73" y="156083"/>
            <a:ext cx="9336053" cy="65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A2A4E41-CA98-44EF-AC67-6E234CD9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28" y="125961"/>
            <a:ext cx="7372144" cy="660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C92818-18B5-4077-BD95-282CD4477357}"/>
              </a:ext>
            </a:extLst>
          </p:cNvPr>
          <p:cNvSpPr txBox="1"/>
          <p:nvPr/>
        </p:nvSpPr>
        <p:spPr>
          <a:xfrm>
            <a:off x="2875721" y="3013501"/>
            <a:ext cx="644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Queues and interrupts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05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E25ABC7-DBC4-4655-8974-158F1D99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24" y="317671"/>
            <a:ext cx="9675951" cy="62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4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2B1923-5F66-4AC3-A610-467C5E88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04" y="51766"/>
            <a:ext cx="7719391" cy="67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9E181A1-2290-45B3-BC7E-5A937393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66700"/>
            <a:ext cx="7734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D7BF383-9893-4A0B-BE7A-4B69A4813B09}"/>
              </a:ext>
            </a:extLst>
          </p:cNvPr>
          <p:cNvSpPr txBox="1"/>
          <p:nvPr/>
        </p:nvSpPr>
        <p:spPr>
          <a:xfrm>
            <a:off x="3896139" y="3013501"/>
            <a:ext cx="439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Non-Preemption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6353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ansac" id="{CE7EB7E1-FDC9-4306-992D-DDC35F28C31F}" vid="{6921AC12-B0E1-4419-A67B-B346A771BF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5909</Template>
  <TotalTime>3664</TotalTime>
  <Words>24</Words>
  <Application>Microsoft Office PowerPoint</Application>
  <PresentationFormat>寬螢幕</PresentationFormat>
  <Paragraphs>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Calibri</vt:lpstr>
      <vt:lpstr>Franklin Gothic Medium</vt:lpstr>
      <vt:lpstr>Georgia</vt:lpstr>
      <vt:lpstr>Times New Roman</vt:lpstr>
      <vt:lpstr>Trebuchet MS</vt:lpstr>
      <vt:lpstr>Wingdings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Multi-cue Fusion and Perception</dc:title>
  <dc:creator>Ching</dc:creator>
  <cp:lastModifiedBy>建德 李</cp:lastModifiedBy>
  <cp:revision>18</cp:revision>
  <dcterms:created xsi:type="dcterms:W3CDTF">2019-08-19T03:43:19Z</dcterms:created>
  <dcterms:modified xsi:type="dcterms:W3CDTF">2019-12-02T06:16:25Z</dcterms:modified>
</cp:coreProperties>
</file>