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74" r:id="rId2"/>
    <p:sldId id="302" r:id="rId3"/>
    <p:sldId id="259" r:id="rId4"/>
    <p:sldId id="303" r:id="rId5"/>
    <p:sldId id="304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A3992B2F-D656-49E0-BAB9-8EE22CD0A262}">
          <p14:sldIdLst>
            <p14:sldId id="274"/>
            <p14:sldId id="302"/>
            <p14:sldId id="259"/>
            <p14:sldId id="303"/>
            <p14:sldId id="30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95"/>
  </p:normalViewPr>
  <p:slideViewPr>
    <p:cSldViewPr snapToGrid="0">
      <p:cViewPr varScale="1">
        <p:scale>
          <a:sx n="80" d="100"/>
          <a:sy n="80" d="100"/>
        </p:scale>
        <p:origin x="120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199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19AA9-AEB4-4A1C-8DF9-9DDCC7539D85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02D95-84C6-4893-AB74-057C299FDF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0700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65E7E-4023-604E-A8CF-0729525BBFE0}" type="datetimeFigureOut">
              <a:rPr kumimoji="1" lang="zh-TW" altLang="en-US" smtClean="0"/>
              <a:t>2019/10/24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CA9C3-D990-4847-B509-739FA029E7C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91583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44E1-07FE-4257-9440-9987ED29660F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ltGray">
          <a:xfrm>
            <a:off x="0" y="6381329"/>
            <a:ext cx="12192000" cy="476673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zh-TW" sz="1200">
              <a:solidFill>
                <a:srgbClr val="FFFFFF"/>
              </a:solidFill>
              <a:latin typeface="Franklin Gothic Medium" pitchFamily="34" charset="0"/>
              <a:ea typeface="新細明體" charset="-120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82" y="114301"/>
            <a:ext cx="1008063" cy="1008063"/>
          </a:xfrm>
          <a:prstGeom prst="rect">
            <a:avLst/>
          </a:prstGeom>
        </p:spPr>
      </p:pic>
      <p:sp>
        <p:nvSpPr>
          <p:cNvPr id="15" name="Text Box 23"/>
          <p:cNvSpPr txBox="1">
            <a:spLocks noChangeArrowheads="1"/>
          </p:cNvSpPr>
          <p:nvPr/>
        </p:nvSpPr>
        <p:spPr bwMode="auto">
          <a:xfrm>
            <a:off x="1282701" y="265158"/>
            <a:ext cx="4178796" cy="70634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400" b="1" dirty="0">
                <a:solidFill>
                  <a:srgbClr val="4D4D4D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Department of Aeronautics</a:t>
            </a:r>
            <a:r>
              <a:rPr kumimoji="1" lang="en-US" altLang="zh-TW" sz="1400" b="1" baseline="0" dirty="0">
                <a:solidFill>
                  <a:srgbClr val="4D4D4D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 and Astronautics </a:t>
            </a:r>
          </a:p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400" b="1" dirty="0">
                <a:solidFill>
                  <a:srgbClr val="4D4D4D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National Cheng </a:t>
            </a:r>
            <a:r>
              <a:rPr kumimoji="1" lang="en-US" altLang="zh-TW" sz="1400" b="1" baseline="0" dirty="0">
                <a:solidFill>
                  <a:srgbClr val="4D4D4D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Kung University</a:t>
            </a:r>
          </a:p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400" b="1" dirty="0">
                <a:solidFill>
                  <a:srgbClr val="4D4D4D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Tainan, Taiwan</a:t>
            </a:r>
          </a:p>
        </p:txBody>
      </p:sp>
      <p:sp>
        <p:nvSpPr>
          <p:cNvPr id="16" name="AutoShape 8"/>
          <p:cNvSpPr>
            <a:spLocks noChangeArrowheads="1"/>
          </p:cNvSpPr>
          <p:nvPr/>
        </p:nvSpPr>
        <p:spPr bwMode="auto">
          <a:xfrm>
            <a:off x="1362751" y="939326"/>
            <a:ext cx="1961475" cy="45719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00000"/>
          </a:solidFill>
          <a:ln w="9525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240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</p:txBody>
      </p:sp>
      <p:sp>
        <p:nvSpPr>
          <p:cNvPr id="17" name="AutoShape 8"/>
          <p:cNvSpPr>
            <a:spLocks noChangeArrowheads="1"/>
          </p:cNvSpPr>
          <p:nvPr/>
        </p:nvSpPr>
        <p:spPr bwMode="auto">
          <a:xfrm>
            <a:off x="2664912" y="3509964"/>
            <a:ext cx="7717339" cy="85107"/>
          </a:xfrm>
          <a:custGeom>
            <a:avLst/>
            <a:gdLst>
              <a:gd name="G0" fmla="+- 618 0 0"/>
              <a:gd name="connsiteX0" fmla="*/ 0 w 6180"/>
              <a:gd name="connsiteY0" fmla="*/ 0 h 10000"/>
              <a:gd name="connsiteX1" fmla="*/ 6180 w 6180"/>
              <a:gd name="connsiteY1" fmla="*/ 0 h 10000"/>
              <a:gd name="connsiteX2" fmla="*/ 6180 w 6180"/>
              <a:gd name="connsiteY2" fmla="*/ 10000 h 10000"/>
              <a:gd name="connsiteX3" fmla="*/ 0 w 6180"/>
              <a:gd name="connsiteY3" fmla="*/ 10000 h 10000"/>
              <a:gd name="connsiteX4" fmla="*/ 0 w 6180"/>
              <a:gd name="connsiteY4" fmla="*/ 0 h 10000"/>
              <a:gd name="connsiteX0" fmla="*/ 0 w 6180"/>
              <a:gd name="connsiteY0" fmla="*/ 0 h 10000"/>
              <a:gd name="connsiteX1" fmla="*/ 6122 w 6180"/>
              <a:gd name="connsiteY1" fmla="*/ 181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180" h="10000" stroke="0">
                <a:moveTo>
                  <a:pt x="0" y="0"/>
                </a:moveTo>
                <a:lnTo>
                  <a:pt x="6180" y="0"/>
                </a:lnTo>
                <a:lnTo>
                  <a:pt x="618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6180" h="10000">
                <a:moveTo>
                  <a:pt x="0" y="0"/>
                </a:moveTo>
                <a:cubicBezTo>
                  <a:pt x="3333" y="0"/>
                  <a:pt x="2789" y="1818"/>
                  <a:pt x="6122" y="1818"/>
                </a:cubicBezTo>
              </a:path>
            </a:pathLst>
          </a:custGeom>
          <a:solidFill>
            <a:srgbClr val="C00000"/>
          </a:solidFill>
          <a:ln w="9525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240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753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44E1-07FE-4257-9440-9987ED29660F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0533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44E1-07FE-4257-9440-9987ED29660F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976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44E1-07FE-4257-9440-9987ED29660F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222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78596"/>
            <a:ext cx="10058400" cy="1609344"/>
          </a:xfrm>
        </p:spPr>
        <p:txBody>
          <a:bodyPr/>
          <a:lstStyle>
            <a:lvl1pPr>
              <a:defRPr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633928"/>
            <a:ext cx="10058400" cy="4574848"/>
          </a:xfrm>
        </p:spPr>
        <p:txBody>
          <a:bodyPr/>
          <a:lstStyle>
            <a:lvl1pPr>
              <a:defRPr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defRPr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defRPr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defRPr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defRPr>
                <a:latin typeface="Times New Roman" charset="0"/>
                <a:ea typeface="Times New Roman" charset="0"/>
                <a:cs typeface="Times New Roman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44E1-07FE-4257-9440-9987ED29660F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770" y="178596"/>
            <a:ext cx="1008063" cy="1008063"/>
          </a:xfrm>
          <a:prstGeom prst="rect">
            <a:avLst/>
          </a:prstGeom>
        </p:spPr>
      </p:pic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838200" y="1337763"/>
            <a:ext cx="6236368" cy="9032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00000"/>
          </a:solidFill>
          <a:ln w="9525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240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</p:txBody>
      </p:sp>
      <p:sp>
        <p:nvSpPr>
          <p:cNvPr id="9" name="投影片編號版面配置區 2"/>
          <p:cNvSpPr txBox="1">
            <a:spLocks/>
          </p:cNvSpPr>
          <p:nvPr/>
        </p:nvSpPr>
        <p:spPr>
          <a:xfrm>
            <a:off x="11526653" y="6037299"/>
            <a:ext cx="489439" cy="131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FE0DED5-9DF7-474C-AC95-6312E076E462}" type="slidenum">
              <a:rPr lang="en-US" altLang="zh-TW" sz="1600" baseline="0" smtClean="0">
                <a:solidFill>
                  <a:schemeClr val="bg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 sz="160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713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13444E1-07FE-4257-9440-9987ED29660F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978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44E1-07FE-4257-9440-9987ED29660F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8000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44E1-07FE-4257-9440-9987ED29660F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1211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44E1-07FE-4257-9440-9987ED29660F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3555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44E1-07FE-4257-9440-9987ED29660F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461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44E1-07FE-4257-9440-9987ED29660F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8211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44E1-07FE-4257-9440-9987ED29660F}" type="datetimeFigureOut">
              <a:rPr lang="zh-TW" altLang="en-US" smtClean="0"/>
              <a:t>2019/10/24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4477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13444E1-07FE-4257-9440-9987ED29660F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801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04A10945-1258-41AE-94CD-073E0A3EA564}"/>
              </a:ext>
            </a:extLst>
          </p:cNvPr>
          <p:cNvSpPr txBox="1">
            <a:spLocks/>
          </p:cNvSpPr>
          <p:nvPr/>
        </p:nvSpPr>
        <p:spPr>
          <a:xfrm>
            <a:off x="262345" y="1137003"/>
            <a:ext cx="11667309" cy="2796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1" kern="1200" cap="none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pPr algn="ctr"/>
            <a:r>
              <a:rPr lang="en-US" altLang="zh-TW" sz="6600" dirty="0"/>
              <a:t>Introduction to Computer</a:t>
            </a:r>
            <a:br>
              <a:rPr lang="en-US" altLang="zh-TW" sz="3600" dirty="0"/>
            </a:br>
            <a:br>
              <a:rPr lang="en-US" altLang="zh-TW" sz="3600" dirty="0"/>
            </a:br>
            <a:r>
              <a:rPr lang="en-US" altLang="zh-TW" sz="3600" dirty="0"/>
              <a:t>Mutex</a:t>
            </a:r>
            <a:endParaRPr lang="zh-TW" altLang="zh-TW" sz="36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68649A3-64D2-4BB0-9C3E-D3282C9BBB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281942" y="5131090"/>
            <a:ext cx="322970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Professor : Jake Tarn</a:t>
            </a:r>
          </a:p>
          <a:p>
            <a:r>
              <a:rPr lang="en-US" dirty="0"/>
              <a:t>Lecturer: Sunny</a:t>
            </a:r>
          </a:p>
        </p:txBody>
      </p:sp>
    </p:spTree>
    <p:extLst>
      <p:ext uri="{BB962C8B-B14F-4D97-AF65-F5344CB8AC3E}">
        <p14:creationId xmlns:p14="http://schemas.microsoft.com/office/powerpoint/2010/main" val="2478252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Mutual Exclusion</a:t>
            </a:r>
            <a:endParaRPr dirty="0"/>
          </a:p>
        </p:txBody>
      </p:sp>
      <p:sp>
        <p:nvSpPr>
          <p:cNvPr id="406" name="Google Shape;406;p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u"/>
            </a:pPr>
            <a:r>
              <a:rPr lang="en-US" sz="2400" dirty="0"/>
              <a:t> </a:t>
            </a:r>
            <a:r>
              <a:rPr lang="en-US" sz="2400" dirty="0" err="1"/>
              <a:t>xSemaphoreCreateMutex</a:t>
            </a:r>
            <a:r>
              <a:rPr lang="en-US" sz="2400" dirty="0"/>
              <a:t>()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ts val="2800"/>
              <a:buNone/>
            </a:pPr>
            <a:r>
              <a:rPr lang="en-US" sz="2400" dirty="0" err="1">
                <a:solidFill>
                  <a:srgbClr val="548135"/>
                </a:solidFill>
              </a:rPr>
              <a:t>SemaphoreHandle_t</a:t>
            </a:r>
            <a:r>
              <a:rPr lang="en-US" sz="2400" dirty="0">
                <a:solidFill>
                  <a:srgbClr val="548135"/>
                </a:solidFill>
              </a:rPr>
              <a:t>   </a:t>
            </a:r>
            <a:r>
              <a:rPr lang="en-US" sz="2400" dirty="0" err="1">
                <a:solidFill>
                  <a:srgbClr val="C55A11"/>
                </a:solidFill>
              </a:rPr>
              <a:t>xSemaphoreCreateMutex</a:t>
            </a:r>
            <a:r>
              <a:rPr lang="en-US" sz="2400" dirty="0"/>
              <a:t>( </a:t>
            </a:r>
            <a:r>
              <a:rPr lang="en-US" sz="2400" dirty="0">
                <a:solidFill>
                  <a:srgbClr val="548135"/>
                </a:solidFill>
              </a:rPr>
              <a:t>void</a:t>
            </a:r>
            <a:r>
              <a:rPr lang="en-US" sz="2400" dirty="0"/>
              <a:t> );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400" dirty="0"/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u"/>
            </a:pPr>
            <a:r>
              <a:rPr lang="en-US" sz="2400" dirty="0"/>
              <a:t> The Gate Keeper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3D4C3CD-6289-4CCC-ADF2-6E39B55159EF}"/>
              </a:ext>
            </a:extLst>
          </p:cNvPr>
          <p:cNvSpPr txBox="1"/>
          <p:nvPr/>
        </p:nvSpPr>
        <p:spPr>
          <a:xfrm>
            <a:off x="3805148" y="3013501"/>
            <a:ext cx="45817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/>
              <a:t>Mutex Exclusion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637545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28FBE581-A860-4BB2-8165-6DE789C3DE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88"/>
          <a:stretch/>
        </p:blipFill>
        <p:spPr>
          <a:xfrm>
            <a:off x="927810" y="439393"/>
            <a:ext cx="10336380" cy="597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84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261B3537-0EEC-482A-A9A3-6F6E227EB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84" y="2225217"/>
            <a:ext cx="10299032" cy="240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787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1">
  <a:themeElements>
    <a:clrScheme name="木刻字型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木刻字型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ansac" id="{CE7EB7E1-FDC9-4306-992D-DDC35F28C31F}" vid="{6921AC12-B0E1-4419-A67B-B346A771BF0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5909</Template>
  <TotalTime>3380</TotalTime>
  <Words>28</Words>
  <Application>Microsoft Office PowerPoint</Application>
  <PresentationFormat>寬螢幕</PresentationFormat>
  <Paragraphs>9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Calibri</vt:lpstr>
      <vt:lpstr>Franklin Gothic Medium</vt:lpstr>
      <vt:lpstr>Georgia</vt:lpstr>
      <vt:lpstr>Times New Roman</vt:lpstr>
      <vt:lpstr>Trebuchet MS</vt:lpstr>
      <vt:lpstr>Wingdings</vt:lpstr>
      <vt:lpstr>佈景主題1</vt:lpstr>
      <vt:lpstr>PowerPoint 簡報</vt:lpstr>
      <vt:lpstr>Mutual Exclusion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Multi-cue Fusion and Perception</dc:title>
  <dc:creator>Ching</dc:creator>
  <cp:lastModifiedBy>建德 李</cp:lastModifiedBy>
  <cp:revision>14</cp:revision>
  <dcterms:created xsi:type="dcterms:W3CDTF">2019-08-19T03:43:19Z</dcterms:created>
  <dcterms:modified xsi:type="dcterms:W3CDTF">2019-10-24T03:28:56Z</dcterms:modified>
</cp:coreProperties>
</file>